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89" r:id="rId5"/>
    <p:sldId id="290" r:id="rId6"/>
    <p:sldId id="296" r:id="rId7"/>
    <p:sldId id="297" r:id="rId8"/>
    <p:sldId id="308" r:id="rId9"/>
    <p:sldId id="309" r:id="rId10"/>
    <p:sldId id="310" r:id="rId11"/>
    <p:sldId id="311" r:id="rId12"/>
    <p:sldId id="312" r:id="rId13"/>
    <p:sldId id="313" r:id="rId14"/>
    <p:sldId id="305" r:id="rId15"/>
    <p:sldId id="306" r:id="rId16"/>
    <p:sldId id="307" r:id="rId17"/>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orient="horz" pos="725">
          <p15:clr>
            <a:srgbClr val="A4A3A4"/>
          </p15:clr>
        </p15:guide>
        <p15:guide id="4" orient="horz" pos="304">
          <p15:clr>
            <a:srgbClr val="A4A3A4"/>
          </p15:clr>
        </p15:guide>
        <p15:guide id="5" orient="horz" pos="2172" userDrawn="1">
          <p15:clr>
            <a:srgbClr val="A4A3A4"/>
          </p15:clr>
        </p15:guide>
        <p15:guide id="6" orient="horz" pos="1932" userDrawn="1">
          <p15:clr>
            <a:srgbClr val="A4A3A4"/>
          </p15:clr>
        </p15:guide>
        <p15:guide id="7" orient="horz" pos="1500" userDrawn="1">
          <p15:clr>
            <a:srgbClr val="A4A3A4"/>
          </p15:clr>
        </p15:guide>
        <p15:guide id="8" pos="2880">
          <p15:clr>
            <a:srgbClr val="A4A3A4"/>
          </p15:clr>
        </p15:guide>
        <p15:guide id="9" pos="5551">
          <p15:clr>
            <a:srgbClr val="A4A3A4"/>
          </p15:clr>
        </p15:guide>
        <p15:guide id="10" pos="227">
          <p15:clr>
            <a:srgbClr val="A4A3A4"/>
          </p15:clr>
        </p15:guide>
        <p15:guide id="11" pos="576" userDrawn="1">
          <p15:clr>
            <a:srgbClr val="A4A3A4"/>
          </p15:clr>
        </p15:guide>
        <p15:guide id="12" pos="5064" userDrawn="1">
          <p15:clr>
            <a:srgbClr val="A4A3A4"/>
          </p15:clr>
        </p15:guide>
        <p15:guide id="13" pos="3079">
          <p15:clr>
            <a:srgbClr val="A4A3A4"/>
          </p15:clr>
        </p15:guide>
        <p15:guide id="14" pos="2680">
          <p15:clr>
            <a:srgbClr val="A4A3A4"/>
          </p15:clr>
        </p15:guide>
        <p15:guide id="16" orient="horz" pos="780" userDrawn="1">
          <p15:clr>
            <a:srgbClr val="A4A3A4"/>
          </p15:clr>
        </p15:guide>
        <p15:guide id="17" orient="horz" pos="2700" userDrawn="1">
          <p15:clr>
            <a:srgbClr val="A4A3A4"/>
          </p15:clr>
        </p15:guide>
        <p15:guide id="18" orient="horz" pos="2982">
          <p15:clr>
            <a:srgbClr val="A4A3A4"/>
          </p15:clr>
        </p15:guide>
        <p15:guide id="19" orient="horz" pos="1788" userDrawn="1">
          <p15:clr>
            <a:srgbClr val="A4A3A4"/>
          </p15:clr>
        </p15:guide>
        <p15:guide id="20" pos="5539">
          <p15:clr>
            <a:srgbClr val="A4A3A4"/>
          </p15:clr>
        </p15:guide>
        <p15:guide id="21" pos="690">
          <p15:clr>
            <a:srgbClr val="A4A3A4"/>
          </p15:clr>
        </p15:guide>
        <p15:guide id="22" pos="3533">
          <p15:clr>
            <a:srgbClr val="A4A3A4"/>
          </p15:clr>
        </p15:guide>
        <p15:guide id="23" orient="horz" pos="1618">
          <p15:clr>
            <a:srgbClr val="A4A3A4"/>
          </p15:clr>
        </p15:guide>
      </p15:sldGuideLst>
    </p:ext>
    <p:ext uri="{2D200454-40CA-4A62-9FC3-DE9A4176ACB9}">
      <p15:notesGuideLst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F66FA-CF73-4E53-9918-03A0F890FFE4}" v="55" dt="2022-08-02T12:30:50.144"/>
    <p1510:client id="{D4368CD2-C1C6-4864-8683-F00BADFCD9B8}" v="43" dt="2022-08-02T16:25:54.952"/>
  </p1510:revLst>
</p1510:revInfo>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655" autoAdjust="0"/>
  </p:normalViewPr>
  <p:slideViewPr>
    <p:cSldViewPr snapToGrid="0" showGuides="1">
      <p:cViewPr varScale="1">
        <p:scale>
          <a:sx n="141" d="100"/>
          <a:sy n="141" d="100"/>
        </p:scale>
        <p:origin x="726" y="114"/>
      </p:cViewPr>
      <p:guideLst>
        <p:guide orient="horz" pos="1620"/>
        <p:guide orient="horz" pos="725"/>
        <p:guide orient="horz" pos="304"/>
        <p:guide orient="horz" pos="2172"/>
        <p:guide orient="horz" pos="1932"/>
        <p:guide orient="horz" pos="1500"/>
        <p:guide pos="2880"/>
        <p:guide pos="5551"/>
        <p:guide pos="227"/>
        <p:guide pos="576"/>
        <p:guide pos="5064"/>
        <p:guide pos="3079"/>
        <p:guide pos="2680"/>
        <p:guide orient="horz" pos="780"/>
        <p:guide orient="horz" pos="2700"/>
        <p:guide orient="horz" pos="2982"/>
        <p:guide orient="horz" pos="1788"/>
        <p:guide pos="5539"/>
        <p:guide pos="690"/>
        <p:guide pos="3533"/>
        <p:guide orient="horz" pos="1618"/>
      </p:guideLst>
    </p:cSldViewPr>
  </p:slideViewPr>
  <p:outlineViewPr>
    <p:cViewPr>
      <p:scale>
        <a:sx n="33" d="100"/>
        <a:sy n="33" d="100"/>
      </p:scale>
      <p:origin x="0" y="-52476"/>
    </p:cViewPr>
  </p:outlineViewPr>
  <p:notesTextViewPr>
    <p:cViewPr>
      <p:scale>
        <a:sx n="1" d="1"/>
        <a:sy n="1" d="1"/>
      </p:scale>
      <p:origin x="0" y="-180"/>
    </p:cViewPr>
  </p:notesTextViewPr>
  <p:sorterViewPr>
    <p:cViewPr>
      <p:scale>
        <a:sx n="100" d="100"/>
        <a:sy n="100" d="100"/>
      </p:scale>
      <p:origin x="0" y="0"/>
    </p:cViewPr>
  </p:sorterViewPr>
  <p:notesViewPr>
    <p:cSldViewPr snapToGrid="0">
      <p:cViewPr varScale="1">
        <p:scale>
          <a:sx n="81" d="100"/>
          <a:sy n="81" d="100"/>
        </p:scale>
        <p:origin x="3858" y="9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hn, Noah C." userId="354a1efa-d817-4269-95fd-6cb34241e1af" providerId="ADAL" clId="{964F66FA-CF73-4E53-9918-03A0F890FFE4}"/>
    <pc:docChg chg="undo custSel addSld delSld modSld">
      <pc:chgData name="Hahn, Noah C." userId="354a1efa-d817-4269-95fd-6cb34241e1af" providerId="ADAL" clId="{964F66FA-CF73-4E53-9918-03A0F890FFE4}" dt="2022-08-02T17:25:06.849" v="14166" actId="313"/>
      <pc:docMkLst>
        <pc:docMk/>
      </pc:docMkLst>
      <pc:sldChg chg="modSp mod modNotesTx">
        <pc:chgData name="Hahn, Noah C." userId="354a1efa-d817-4269-95fd-6cb34241e1af" providerId="ADAL" clId="{964F66FA-CF73-4E53-9918-03A0F890FFE4}" dt="2022-08-01T17:57:10.110" v="13172" actId="20577"/>
        <pc:sldMkLst>
          <pc:docMk/>
          <pc:sldMk cId="4178938212" sldId="296"/>
        </pc:sldMkLst>
        <pc:spChg chg="mod">
          <ac:chgData name="Hahn, Noah C." userId="354a1efa-d817-4269-95fd-6cb34241e1af" providerId="ADAL" clId="{964F66FA-CF73-4E53-9918-03A0F890FFE4}" dt="2022-08-01T17:49:23.302" v="12811" actId="20577"/>
          <ac:spMkLst>
            <pc:docMk/>
            <pc:sldMk cId="4178938212" sldId="296"/>
            <ac:spMk id="5" creationId="{00000000-0000-0000-0000-000000000000}"/>
          </ac:spMkLst>
        </pc:spChg>
        <pc:spChg chg="mod">
          <ac:chgData name="Hahn, Noah C." userId="354a1efa-d817-4269-95fd-6cb34241e1af" providerId="ADAL" clId="{964F66FA-CF73-4E53-9918-03A0F890FFE4}" dt="2022-08-01T17:52:21.615" v="12869" actId="20577"/>
          <ac:spMkLst>
            <pc:docMk/>
            <pc:sldMk cId="4178938212" sldId="296"/>
            <ac:spMk id="6" creationId="{00000000-0000-0000-0000-000000000000}"/>
          </ac:spMkLst>
        </pc:spChg>
      </pc:sldChg>
      <pc:sldChg chg="modSp mod modNotesTx">
        <pc:chgData name="Hahn, Noah C." userId="354a1efa-d817-4269-95fd-6cb34241e1af" providerId="ADAL" clId="{964F66FA-CF73-4E53-9918-03A0F890FFE4}" dt="2022-08-01T17:56:50.534" v="13171" actId="20577"/>
        <pc:sldMkLst>
          <pc:docMk/>
          <pc:sldMk cId="253709328" sldId="297"/>
        </pc:sldMkLst>
        <pc:spChg chg="mod">
          <ac:chgData name="Hahn, Noah C." userId="354a1efa-d817-4269-95fd-6cb34241e1af" providerId="ADAL" clId="{964F66FA-CF73-4E53-9918-03A0F890FFE4}" dt="2022-08-01T17:54:02.359" v="12902" actId="20577"/>
          <ac:spMkLst>
            <pc:docMk/>
            <pc:sldMk cId="253709328" sldId="297"/>
            <ac:spMk id="2" creationId="{00000000-0000-0000-0000-000000000000}"/>
          </ac:spMkLst>
        </pc:spChg>
        <pc:spChg chg="mod">
          <ac:chgData name="Hahn, Noah C." userId="354a1efa-d817-4269-95fd-6cb34241e1af" providerId="ADAL" clId="{964F66FA-CF73-4E53-9918-03A0F890FFE4}" dt="2022-08-01T17:56:28.998" v="13127" actId="20577"/>
          <ac:spMkLst>
            <pc:docMk/>
            <pc:sldMk cId="253709328" sldId="297"/>
            <ac:spMk id="3" creationId="{00000000-0000-0000-0000-000000000000}"/>
          </ac:spMkLst>
        </pc:spChg>
      </pc:sldChg>
      <pc:sldChg chg="delSp modSp del mod">
        <pc:chgData name="Hahn, Noah C." userId="354a1efa-d817-4269-95fd-6cb34241e1af" providerId="ADAL" clId="{964F66FA-CF73-4E53-9918-03A0F890FFE4}" dt="2022-07-29T12:43:52.988" v="386" actId="47"/>
        <pc:sldMkLst>
          <pc:docMk/>
          <pc:sldMk cId="2786713057" sldId="298"/>
        </pc:sldMkLst>
        <pc:spChg chg="mod">
          <ac:chgData name="Hahn, Noah C." userId="354a1efa-d817-4269-95fd-6cb34241e1af" providerId="ADAL" clId="{964F66FA-CF73-4E53-9918-03A0F890FFE4}" dt="2022-07-29T12:43:50.204" v="384" actId="21"/>
          <ac:spMkLst>
            <pc:docMk/>
            <pc:sldMk cId="2786713057" sldId="298"/>
            <ac:spMk id="2" creationId="{00000000-0000-0000-0000-000000000000}"/>
          </ac:spMkLst>
        </pc:spChg>
        <pc:picChg chg="del">
          <ac:chgData name="Hahn, Noah C." userId="354a1efa-d817-4269-95fd-6cb34241e1af" providerId="ADAL" clId="{964F66FA-CF73-4E53-9918-03A0F890FFE4}" dt="2022-07-29T12:43:41.379" v="382" actId="478"/>
          <ac:picMkLst>
            <pc:docMk/>
            <pc:sldMk cId="2786713057" sldId="298"/>
            <ac:picMk id="4" creationId="{00000000-0000-0000-0000-000000000000}"/>
          </ac:picMkLst>
        </pc:picChg>
      </pc:sldChg>
      <pc:sldChg chg="del">
        <pc:chgData name="Hahn, Noah C." userId="354a1efa-d817-4269-95fd-6cb34241e1af" providerId="ADAL" clId="{964F66FA-CF73-4E53-9918-03A0F890FFE4}" dt="2022-07-29T15:15:43.002" v="4298" actId="47"/>
        <pc:sldMkLst>
          <pc:docMk/>
          <pc:sldMk cId="3635627098" sldId="299"/>
        </pc:sldMkLst>
      </pc:sldChg>
      <pc:sldChg chg="del">
        <pc:chgData name="Hahn, Noah C." userId="354a1efa-d817-4269-95fd-6cb34241e1af" providerId="ADAL" clId="{964F66FA-CF73-4E53-9918-03A0F890FFE4}" dt="2022-07-29T15:15:45.273" v="4299" actId="47"/>
        <pc:sldMkLst>
          <pc:docMk/>
          <pc:sldMk cId="3233417708" sldId="300"/>
        </pc:sldMkLst>
      </pc:sldChg>
      <pc:sldChg chg="del">
        <pc:chgData name="Hahn, Noah C." userId="354a1efa-d817-4269-95fd-6cb34241e1af" providerId="ADAL" clId="{964F66FA-CF73-4E53-9918-03A0F890FFE4}" dt="2022-07-29T15:15:47.355" v="4300" actId="47"/>
        <pc:sldMkLst>
          <pc:docMk/>
          <pc:sldMk cId="545893132" sldId="301"/>
        </pc:sldMkLst>
      </pc:sldChg>
      <pc:sldChg chg="del">
        <pc:chgData name="Hahn, Noah C." userId="354a1efa-d817-4269-95fd-6cb34241e1af" providerId="ADAL" clId="{964F66FA-CF73-4E53-9918-03A0F890FFE4}" dt="2022-07-29T15:15:49.255" v="4301" actId="47"/>
        <pc:sldMkLst>
          <pc:docMk/>
          <pc:sldMk cId="3668107656" sldId="302"/>
        </pc:sldMkLst>
      </pc:sldChg>
      <pc:sldChg chg="del">
        <pc:chgData name="Hahn, Noah C." userId="354a1efa-d817-4269-95fd-6cb34241e1af" providerId="ADAL" clId="{964F66FA-CF73-4E53-9918-03A0F890FFE4}" dt="2022-07-29T15:15:50.571" v="4302" actId="47"/>
        <pc:sldMkLst>
          <pc:docMk/>
          <pc:sldMk cId="2138874128" sldId="303"/>
        </pc:sldMkLst>
      </pc:sldChg>
      <pc:sldChg chg="del">
        <pc:chgData name="Hahn, Noah C." userId="354a1efa-d817-4269-95fd-6cb34241e1af" providerId="ADAL" clId="{964F66FA-CF73-4E53-9918-03A0F890FFE4}" dt="2022-07-29T15:15:51.568" v="4303" actId="47"/>
        <pc:sldMkLst>
          <pc:docMk/>
          <pc:sldMk cId="607118517" sldId="304"/>
        </pc:sldMkLst>
      </pc:sldChg>
      <pc:sldChg chg="delSp modSp mod modNotesTx">
        <pc:chgData name="Hahn, Noah C." userId="354a1efa-d817-4269-95fd-6cb34241e1af" providerId="ADAL" clId="{964F66FA-CF73-4E53-9918-03A0F890FFE4}" dt="2022-08-02T17:18:20.761" v="14094" actId="20577"/>
        <pc:sldMkLst>
          <pc:docMk/>
          <pc:sldMk cId="1503447194" sldId="305"/>
        </pc:sldMkLst>
        <pc:spChg chg="mod">
          <ac:chgData name="Hahn, Noah C." userId="354a1efa-d817-4269-95fd-6cb34241e1af" providerId="ADAL" clId="{964F66FA-CF73-4E53-9918-03A0F890FFE4}" dt="2022-07-29T16:43:40.878" v="6261" actId="20577"/>
          <ac:spMkLst>
            <pc:docMk/>
            <pc:sldMk cId="1503447194" sldId="305"/>
            <ac:spMk id="2" creationId="{00000000-0000-0000-0000-000000000000}"/>
          </ac:spMkLst>
        </pc:spChg>
        <pc:spChg chg="mod">
          <ac:chgData name="Hahn, Noah C." userId="354a1efa-d817-4269-95fd-6cb34241e1af" providerId="ADAL" clId="{964F66FA-CF73-4E53-9918-03A0F890FFE4}" dt="2022-08-02T17:18:00.769" v="14033" actId="20577"/>
          <ac:spMkLst>
            <pc:docMk/>
            <pc:sldMk cId="1503447194" sldId="305"/>
            <ac:spMk id="3" creationId="{00000000-0000-0000-0000-000000000000}"/>
          </ac:spMkLst>
        </pc:spChg>
        <pc:spChg chg="mod">
          <ac:chgData name="Hahn, Noah C." userId="354a1efa-d817-4269-95fd-6cb34241e1af" providerId="ADAL" clId="{964F66FA-CF73-4E53-9918-03A0F890FFE4}" dt="2022-08-01T19:55:29.789" v="13462" actId="20577"/>
          <ac:spMkLst>
            <pc:docMk/>
            <pc:sldMk cId="1503447194" sldId="305"/>
            <ac:spMk id="4" creationId="{00000000-0000-0000-0000-000000000000}"/>
          </ac:spMkLst>
        </pc:spChg>
        <pc:spChg chg="del mod">
          <ac:chgData name="Hahn, Noah C." userId="354a1efa-d817-4269-95fd-6cb34241e1af" providerId="ADAL" clId="{964F66FA-CF73-4E53-9918-03A0F890FFE4}" dt="2022-07-29T12:35:54.929" v="354" actId="478"/>
          <ac:spMkLst>
            <pc:docMk/>
            <pc:sldMk cId="1503447194" sldId="305"/>
            <ac:spMk id="7" creationId="{00000000-0000-0000-0000-000000000000}"/>
          </ac:spMkLst>
        </pc:spChg>
      </pc:sldChg>
      <pc:sldChg chg="modSp mod">
        <pc:chgData name="Hahn, Noah C." userId="354a1efa-d817-4269-95fd-6cb34241e1af" providerId="ADAL" clId="{964F66FA-CF73-4E53-9918-03A0F890FFE4}" dt="2022-08-01T19:55:54.259" v="13474" actId="20577"/>
        <pc:sldMkLst>
          <pc:docMk/>
          <pc:sldMk cId="3071360066" sldId="306"/>
        </pc:sldMkLst>
        <pc:spChg chg="mod">
          <ac:chgData name="Hahn, Noah C." userId="354a1efa-d817-4269-95fd-6cb34241e1af" providerId="ADAL" clId="{964F66FA-CF73-4E53-9918-03A0F890FFE4}" dt="2022-07-29T16:43:49.908" v="6272" actId="20577"/>
          <ac:spMkLst>
            <pc:docMk/>
            <pc:sldMk cId="3071360066" sldId="306"/>
            <ac:spMk id="2" creationId="{00000000-0000-0000-0000-000000000000}"/>
          </ac:spMkLst>
        </pc:spChg>
        <pc:spChg chg="mod">
          <ac:chgData name="Hahn, Noah C." userId="354a1efa-d817-4269-95fd-6cb34241e1af" providerId="ADAL" clId="{964F66FA-CF73-4E53-9918-03A0F890FFE4}" dt="2022-08-01T19:55:54.259" v="13474" actId="20577"/>
          <ac:spMkLst>
            <pc:docMk/>
            <pc:sldMk cId="3071360066" sldId="306"/>
            <ac:spMk id="3" creationId="{00000000-0000-0000-0000-000000000000}"/>
          </ac:spMkLst>
        </pc:spChg>
      </pc:sldChg>
      <pc:sldChg chg="addSp delSp modSp mod">
        <pc:chgData name="Hahn, Noah C." userId="354a1efa-d817-4269-95fd-6cb34241e1af" providerId="ADAL" clId="{964F66FA-CF73-4E53-9918-03A0F890FFE4}" dt="2022-08-01T12:09:42.270" v="8891" actId="1076"/>
        <pc:sldMkLst>
          <pc:docMk/>
          <pc:sldMk cId="1145642119" sldId="307"/>
        </pc:sldMkLst>
        <pc:spChg chg="add del mod">
          <ac:chgData name="Hahn, Noah C." userId="354a1efa-d817-4269-95fd-6cb34241e1af" providerId="ADAL" clId="{964F66FA-CF73-4E53-9918-03A0F890FFE4}" dt="2022-08-01T12:09:33.049" v="8889" actId="478"/>
          <ac:spMkLst>
            <pc:docMk/>
            <pc:sldMk cId="1145642119" sldId="307"/>
            <ac:spMk id="4" creationId="{00D0E410-E15D-4583-AC10-C25153CE77AE}"/>
          </ac:spMkLst>
        </pc:spChg>
        <pc:picChg chg="add mod">
          <ac:chgData name="Hahn, Noah C." userId="354a1efa-d817-4269-95fd-6cb34241e1af" providerId="ADAL" clId="{964F66FA-CF73-4E53-9918-03A0F890FFE4}" dt="2022-08-01T12:09:42.270" v="8891" actId="1076"/>
          <ac:picMkLst>
            <pc:docMk/>
            <pc:sldMk cId="1145642119" sldId="307"/>
            <ac:picMk id="5" creationId="{5F6610F4-6812-412C-A0D5-CB546596CD70}"/>
          </ac:picMkLst>
        </pc:picChg>
        <pc:picChg chg="del">
          <ac:chgData name="Hahn, Noah C." userId="354a1efa-d817-4269-95fd-6cb34241e1af" providerId="ADAL" clId="{964F66FA-CF73-4E53-9918-03A0F890FFE4}" dt="2022-08-01T12:09:23.718" v="8888" actId="478"/>
          <ac:picMkLst>
            <pc:docMk/>
            <pc:sldMk cId="1145642119" sldId="307"/>
            <ac:picMk id="1026" creationId="{00000000-0000-0000-0000-000000000000}"/>
          </ac:picMkLst>
        </pc:picChg>
      </pc:sldChg>
      <pc:sldChg chg="addSp delSp modSp new mod modClrScheme chgLayout modNotesTx">
        <pc:chgData name="Hahn, Noah C." userId="354a1efa-d817-4269-95fd-6cb34241e1af" providerId="ADAL" clId="{964F66FA-CF73-4E53-9918-03A0F890FFE4}" dt="2022-08-01T18:04:28.863" v="13185" actId="20577"/>
        <pc:sldMkLst>
          <pc:docMk/>
          <pc:sldMk cId="125508548" sldId="308"/>
        </pc:sldMkLst>
        <pc:spChg chg="mod">
          <ac:chgData name="Hahn, Noah C." userId="354a1efa-d817-4269-95fd-6cb34241e1af" providerId="ADAL" clId="{964F66FA-CF73-4E53-9918-03A0F890FFE4}" dt="2022-07-29T15:21:29.568" v="4316" actId="20577"/>
          <ac:spMkLst>
            <pc:docMk/>
            <pc:sldMk cId="125508548" sldId="308"/>
            <ac:spMk id="2" creationId="{A598E76B-00EE-44DA-9F13-FCC79E2078B7}"/>
          </ac:spMkLst>
        </pc:spChg>
        <pc:spChg chg="mod">
          <ac:chgData name="Hahn, Noah C." userId="354a1efa-d817-4269-95fd-6cb34241e1af" providerId="ADAL" clId="{964F66FA-CF73-4E53-9918-03A0F890FFE4}" dt="2022-08-01T18:03:49.219" v="13180" actId="20577"/>
          <ac:spMkLst>
            <pc:docMk/>
            <pc:sldMk cId="125508548" sldId="308"/>
            <ac:spMk id="3" creationId="{EB805E17-FC5A-4A94-A579-C6DF679E7491}"/>
          </ac:spMkLst>
        </pc:spChg>
        <pc:spChg chg="mod ord">
          <ac:chgData name="Hahn, Noah C." userId="354a1efa-d817-4269-95fd-6cb34241e1af" providerId="ADAL" clId="{964F66FA-CF73-4E53-9918-03A0F890FFE4}" dt="2022-07-29T14:09:58.005" v="2615" actId="26606"/>
          <ac:spMkLst>
            <pc:docMk/>
            <pc:sldMk cId="125508548" sldId="308"/>
            <ac:spMk id="4" creationId="{CF4419C4-008F-4711-848E-D55D8ED87FBD}"/>
          </ac:spMkLst>
        </pc:spChg>
        <pc:spChg chg="add mod">
          <ac:chgData name="Hahn, Noah C." userId="354a1efa-d817-4269-95fd-6cb34241e1af" providerId="ADAL" clId="{964F66FA-CF73-4E53-9918-03A0F890FFE4}" dt="2022-07-29T14:32:15.692" v="2772" actId="1076"/>
          <ac:spMkLst>
            <pc:docMk/>
            <pc:sldMk cId="125508548" sldId="308"/>
            <ac:spMk id="9" creationId="{56FCF516-5C17-4DA8-B4EB-D18879721C37}"/>
          </ac:spMkLst>
        </pc:spChg>
        <pc:picChg chg="add del mod">
          <ac:chgData name="Hahn, Noah C." userId="354a1efa-d817-4269-95fd-6cb34241e1af" providerId="ADAL" clId="{964F66FA-CF73-4E53-9918-03A0F890FFE4}" dt="2022-07-29T14:09:54.050" v="2612" actId="478"/>
          <ac:picMkLst>
            <pc:docMk/>
            <pc:sldMk cId="125508548" sldId="308"/>
            <ac:picMk id="6" creationId="{7415AED1-F9B9-4E71-8C18-DF14359EB357}"/>
          </ac:picMkLst>
        </pc:picChg>
        <pc:picChg chg="add del mod">
          <ac:chgData name="Hahn, Noah C." userId="354a1efa-d817-4269-95fd-6cb34241e1af" providerId="ADAL" clId="{964F66FA-CF73-4E53-9918-03A0F890FFE4}" dt="2022-07-29T14:25:41.782" v="2744" actId="21"/>
          <ac:picMkLst>
            <pc:docMk/>
            <pc:sldMk cId="125508548" sldId="308"/>
            <ac:picMk id="8" creationId="{2BD81C94-B261-419B-858E-F524A0BB2AA2}"/>
          </ac:picMkLst>
        </pc:picChg>
        <pc:picChg chg="add mod">
          <ac:chgData name="Hahn, Noah C." userId="354a1efa-d817-4269-95fd-6cb34241e1af" providerId="ADAL" clId="{964F66FA-CF73-4E53-9918-03A0F890FFE4}" dt="2022-07-29T14:31:36.700" v="2747" actId="1076"/>
          <ac:picMkLst>
            <pc:docMk/>
            <pc:sldMk cId="125508548" sldId="308"/>
            <ac:picMk id="10" creationId="{4E57EAAE-C10A-40AB-B72F-0DF536AA95DB}"/>
          </ac:picMkLst>
        </pc:picChg>
        <pc:picChg chg="add del mod">
          <ac:chgData name="Hahn, Noah C." userId="354a1efa-d817-4269-95fd-6cb34241e1af" providerId="ADAL" clId="{964F66FA-CF73-4E53-9918-03A0F890FFE4}" dt="2022-07-29T14:08:40.911" v="2605" actId="21"/>
          <ac:picMkLst>
            <pc:docMk/>
            <pc:sldMk cId="125508548" sldId="308"/>
            <ac:picMk id="1026" creationId="{F4252F82-7B52-4A23-82E6-9EB316792ABE}"/>
          </ac:picMkLst>
        </pc:picChg>
      </pc:sldChg>
      <pc:sldChg chg="addSp delSp modSp new mod modNotesTx">
        <pc:chgData name="Hahn, Noah C." userId="354a1efa-d817-4269-95fd-6cb34241e1af" providerId="ADAL" clId="{964F66FA-CF73-4E53-9918-03A0F890FFE4}" dt="2022-08-01T18:27:57.569" v="13323" actId="20577"/>
        <pc:sldMkLst>
          <pc:docMk/>
          <pc:sldMk cId="1288472632" sldId="309"/>
        </pc:sldMkLst>
        <pc:spChg chg="mod">
          <ac:chgData name="Hahn, Noah C." userId="354a1efa-d817-4269-95fd-6cb34241e1af" providerId="ADAL" clId="{964F66FA-CF73-4E53-9918-03A0F890FFE4}" dt="2022-07-29T15:21:37.038" v="4318" actId="20577"/>
          <ac:spMkLst>
            <pc:docMk/>
            <pc:sldMk cId="1288472632" sldId="309"/>
            <ac:spMk id="2" creationId="{E73F32A1-96B0-498B-9EA1-81F1CAFC5263}"/>
          </ac:spMkLst>
        </pc:spChg>
        <pc:spChg chg="mod">
          <ac:chgData name="Hahn, Noah C." userId="354a1efa-d817-4269-95fd-6cb34241e1af" providerId="ADAL" clId="{964F66FA-CF73-4E53-9918-03A0F890FFE4}" dt="2022-08-01T18:27:57.569" v="13323" actId="20577"/>
          <ac:spMkLst>
            <pc:docMk/>
            <pc:sldMk cId="1288472632" sldId="309"/>
            <ac:spMk id="3" creationId="{BABD1B08-F519-4422-B9CB-5FBBA4031718}"/>
          </ac:spMkLst>
        </pc:spChg>
        <pc:spChg chg="add mod">
          <ac:chgData name="Hahn, Noah C." userId="354a1efa-d817-4269-95fd-6cb34241e1af" providerId="ADAL" clId="{964F66FA-CF73-4E53-9918-03A0F890FFE4}" dt="2022-07-29T14:41:45.440" v="3092" actId="255"/>
          <ac:spMkLst>
            <pc:docMk/>
            <pc:sldMk cId="1288472632" sldId="309"/>
            <ac:spMk id="6" creationId="{41413B94-03F4-40C7-84A6-8CF0BD51507C}"/>
          </ac:spMkLst>
        </pc:spChg>
        <pc:picChg chg="add del mod">
          <ac:chgData name="Hahn, Noah C." userId="354a1efa-d817-4269-95fd-6cb34241e1af" providerId="ADAL" clId="{964F66FA-CF73-4E53-9918-03A0F890FFE4}" dt="2022-07-29T14:25:33.539" v="2741" actId="21"/>
          <ac:picMkLst>
            <pc:docMk/>
            <pc:sldMk cId="1288472632" sldId="309"/>
            <ac:picMk id="5" creationId="{93CFF6D9-924C-4671-A9DF-C01C71E06A8A}"/>
          </ac:picMkLst>
        </pc:picChg>
        <pc:picChg chg="add mod">
          <ac:chgData name="Hahn, Noah C." userId="354a1efa-d817-4269-95fd-6cb34241e1af" providerId="ADAL" clId="{964F66FA-CF73-4E53-9918-03A0F890FFE4}" dt="2022-07-29T14:32:34.316" v="2776" actId="1076"/>
          <ac:picMkLst>
            <pc:docMk/>
            <pc:sldMk cId="1288472632" sldId="309"/>
            <ac:picMk id="7" creationId="{C83E86BD-CDCA-4488-B2EB-206235D28311}"/>
          </ac:picMkLst>
        </pc:picChg>
        <pc:picChg chg="add del mod">
          <ac:chgData name="Hahn, Noah C." userId="354a1efa-d817-4269-95fd-6cb34241e1af" providerId="ADAL" clId="{964F66FA-CF73-4E53-9918-03A0F890FFE4}" dt="2022-07-29T14:32:27.422" v="2773" actId="478"/>
          <ac:picMkLst>
            <pc:docMk/>
            <pc:sldMk cId="1288472632" sldId="309"/>
            <ac:picMk id="8" creationId="{E399D47C-3532-42DC-9093-8DC85E7C7725}"/>
          </ac:picMkLst>
        </pc:picChg>
        <pc:picChg chg="add del mod">
          <ac:chgData name="Hahn, Noah C." userId="354a1efa-d817-4269-95fd-6cb34241e1af" providerId="ADAL" clId="{964F66FA-CF73-4E53-9918-03A0F890FFE4}" dt="2022-07-29T14:25:30.582" v="2739" actId="21"/>
          <ac:picMkLst>
            <pc:docMk/>
            <pc:sldMk cId="1288472632" sldId="309"/>
            <ac:picMk id="2050" creationId="{73776730-F1A1-4D63-BB3A-43AF42DB3989}"/>
          </ac:picMkLst>
        </pc:picChg>
      </pc:sldChg>
      <pc:sldChg chg="addSp delSp modSp new mod modNotesTx">
        <pc:chgData name="Hahn, Noah C." userId="354a1efa-d817-4269-95fd-6cb34241e1af" providerId="ADAL" clId="{964F66FA-CF73-4E53-9918-03A0F890FFE4}" dt="2022-08-01T13:57:06.544" v="10324" actId="20577"/>
        <pc:sldMkLst>
          <pc:docMk/>
          <pc:sldMk cId="3928848316" sldId="310"/>
        </pc:sldMkLst>
        <pc:spChg chg="mod">
          <ac:chgData name="Hahn, Noah C." userId="354a1efa-d817-4269-95fd-6cb34241e1af" providerId="ADAL" clId="{964F66FA-CF73-4E53-9918-03A0F890FFE4}" dt="2022-07-29T15:21:41.170" v="4320" actId="20577"/>
          <ac:spMkLst>
            <pc:docMk/>
            <pc:sldMk cId="3928848316" sldId="310"/>
            <ac:spMk id="2" creationId="{3E8D9F56-6282-4232-B7A7-ED063241CED4}"/>
          </ac:spMkLst>
        </pc:spChg>
        <pc:spChg chg="del">
          <ac:chgData name="Hahn, Noah C." userId="354a1efa-d817-4269-95fd-6cb34241e1af" providerId="ADAL" clId="{964F66FA-CF73-4E53-9918-03A0F890FFE4}" dt="2022-07-29T14:54:22.619" v="4082" actId="22"/>
          <ac:spMkLst>
            <pc:docMk/>
            <pc:sldMk cId="3928848316" sldId="310"/>
            <ac:spMk id="3" creationId="{143E1B1D-ACD0-460C-9985-0B8CCCBAAC19}"/>
          </ac:spMkLst>
        </pc:spChg>
        <pc:spChg chg="mod">
          <ac:chgData name="Hahn, Noah C." userId="354a1efa-d817-4269-95fd-6cb34241e1af" providerId="ADAL" clId="{964F66FA-CF73-4E53-9918-03A0F890FFE4}" dt="2022-07-29T14:54:29.305" v="4084" actId="26606"/>
          <ac:spMkLst>
            <pc:docMk/>
            <pc:sldMk cId="3928848316" sldId="310"/>
            <ac:spMk id="4" creationId="{5E9B0006-FCDC-4E32-9443-CFC6E3507844}"/>
          </ac:spMkLst>
        </pc:spChg>
        <pc:spChg chg="add del mod">
          <ac:chgData name="Hahn, Noah C." userId="354a1efa-d817-4269-95fd-6cb34241e1af" providerId="ADAL" clId="{964F66FA-CF73-4E53-9918-03A0F890FFE4}" dt="2022-07-29T14:55:10.719" v="4089" actId="22"/>
          <ac:spMkLst>
            <pc:docMk/>
            <pc:sldMk cId="3928848316" sldId="310"/>
            <ac:spMk id="8" creationId="{571F6AA3-EB03-40DF-A2A2-AABD416AA158}"/>
          </ac:spMkLst>
        </pc:spChg>
        <pc:spChg chg="add mod">
          <ac:chgData name="Hahn, Noah C." userId="354a1efa-d817-4269-95fd-6cb34241e1af" providerId="ADAL" clId="{964F66FA-CF73-4E53-9918-03A0F890FFE4}" dt="2022-07-29T15:04:32.071" v="4140" actId="255"/>
          <ac:spMkLst>
            <pc:docMk/>
            <pc:sldMk cId="3928848316" sldId="310"/>
            <ac:spMk id="21" creationId="{A6D39263-7E0A-4669-99D7-E4292D7C0F0E}"/>
          </ac:spMkLst>
        </pc:spChg>
        <pc:spChg chg="add mod">
          <ac:chgData name="Hahn, Noah C." userId="354a1efa-d817-4269-95fd-6cb34241e1af" providerId="ADAL" clId="{964F66FA-CF73-4E53-9918-03A0F890FFE4}" dt="2022-07-29T15:05:10.030" v="4162" actId="1076"/>
          <ac:spMkLst>
            <pc:docMk/>
            <pc:sldMk cId="3928848316" sldId="310"/>
            <ac:spMk id="22" creationId="{3B6CB8EF-B385-455E-9F4D-0156D998A2DA}"/>
          </ac:spMkLst>
        </pc:spChg>
        <pc:picChg chg="add del mod ord">
          <ac:chgData name="Hahn, Noah C." userId="354a1efa-d817-4269-95fd-6cb34241e1af" providerId="ADAL" clId="{964F66FA-CF73-4E53-9918-03A0F890FFE4}" dt="2022-07-29T14:55:08.138" v="4088" actId="478"/>
          <ac:picMkLst>
            <pc:docMk/>
            <pc:sldMk cId="3928848316" sldId="310"/>
            <ac:picMk id="6" creationId="{BB2DCC24-8CCC-4CE2-B7AA-F1B77920BE12}"/>
          </ac:picMkLst>
        </pc:picChg>
        <pc:picChg chg="add mod ord">
          <ac:chgData name="Hahn, Noah C." userId="354a1efa-d817-4269-95fd-6cb34241e1af" providerId="ADAL" clId="{964F66FA-CF73-4E53-9918-03A0F890FFE4}" dt="2022-07-29T15:01:11.325" v="4111" actId="1076"/>
          <ac:picMkLst>
            <pc:docMk/>
            <pc:sldMk cId="3928848316" sldId="310"/>
            <ac:picMk id="10" creationId="{0366E00E-6EBD-4DF5-88B4-1D5A75F61843}"/>
          </ac:picMkLst>
        </pc:picChg>
        <pc:picChg chg="add mod">
          <ac:chgData name="Hahn, Noah C." userId="354a1efa-d817-4269-95fd-6cb34241e1af" providerId="ADAL" clId="{964F66FA-CF73-4E53-9918-03A0F890FFE4}" dt="2022-07-29T15:01:26.622" v="4117" actId="1076"/>
          <ac:picMkLst>
            <pc:docMk/>
            <pc:sldMk cId="3928848316" sldId="310"/>
            <ac:picMk id="12" creationId="{C8580ACC-A983-4DE2-A3C8-437682C130B7}"/>
          </ac:picMkLst>
        </pc:picChg>
        <pc:picChg chg="add mod">
          <ac:chgData name="Hahn, Noah C." userId="354a1efa-d817-4269-95fd-6cb34241e1af" providerId="ADAL" clId="{964F66FA-CF73-4E53-9918-03A0F890FFE4}" dt="2022-07-29T15:01:28.654" v="4118" actId="1076"/>
          <ac:picMkLst>
            <pc:docMk/>
            <pc:sldMk cId="3928848316" sldId="310"/>
            <ac:picMk id="14" creationId="{9DC117B7-0411-4CA6-BD70-AD230BCCDBC6}"/>
          </ac:picMkLst>
        </pc:picChg>
        <pc:cxnChg chg="add del mod">
          <ac:chgData name="Hahn, Noah C." userId="354a1efa-d817-4269-95fd-6cb34241e1af" providerId="ADAL" clId="{964F66FA-CF73-4E53-9918-03A0F890FFE4}" dt="2022-07-29T15:04:07.884" v="4130" actId="11529"/>
          <ac:cxnSpMkLst>
            <pc:docMk/>
            <pc:sldMk cId="3928848316" sldId="310"/>
            <ac:cxnSpMk id="16" creationId="{B5F7921E-3436-4771-87F5-0DBB5502CB0F}"/>
          </ac:cxnSpMkLst>
        </pc:cxnChg>
        <pc:cxnChg chg="add del mod">
          <ac:chgData name="Hahn, Noah C." userId="354a1efa-d817-4269-95fd-6cb34241e1af" providerId="ADAL" clId="{964F66FA-CF73-4E53-9918-03A0F890FFE4}" dt="2022-07-29T15:04:07.228" v="4128" actId="11529"/>
          <ac:cxnSpMkLst>
            <pc:docMk/>
            <pc:sldMk cId="3928848316" sldId="310"/>
            <ac:cxnSpMk id="18" creationId="{108FA793-9F0D-45D2-8E16-FDF26D2D4996}"/>
          </ac:cxnSpMkLst>
        </pc:cxnChg>
        <pc:cxnChg chg="add del mod">
          <ac:chgData name="Hahn, Noah C." userId="354a1efa-d817-4269-95fd-6cb34241e1af" providerId="ADAL" clId="{964F66FA-CF73-4E53-9918-03A0F890FFE4}" dt="2022-07-29T15:04:06.675" v="4126" actId="11529"/>
          <ac:cxnSpMkLst>
            <pc:docMk/>
            <pc:sldMk cId="3928848316" sldId="310"/>
            <ac:cxnSpMk id="20" creationId="{738CA423-DFA1-4B94-ABA0-3F1208B7AE8B}"/>
          </ac:cxnSpMkLst>
        </pc:cxnChg>
      </pc:sldChg>
      <pc:sldChg chg="new del">
        <pc:chgData name="Hahn, Noah C." userId="354a1efa-d817-4269-95fd-6cb34241e1af" providerId="ADAL" clId="{964F66FA-CF73-4E53-9918-03A0F890FFE4}" dt="2022-07-29T15:05:40.337" v="4179" actId="47"/>
        <pc:sldMkLst>
          <pc:docMk/>
          <pc:sldMk cId="481151620" sldId="311"/>
        </pc:sldMkLst>
      </pc:sldChg>
      <pc:sldChg chg="addSp delSp modSp new mod modNotesTx">
        <pc:chgData name="Hahn, Noah C." userId="354a1efa-d817-4269-95fd-6cb34241e1af" providerId="ADAL" clId="{964F66FA-CF73-4E53-9918-03A0F890FFE4}" dt="2022-08-02T17:10:03.553" v="13566" actId="20577"/>
        <pc:sldMkLst>
          <pc:docMk/>
          <pc:sldMk cId="522392325" sldId="311"/>
        </pc:sldMkLst>
        <pc:spChg chg="mod">
          <ac:chgData name="Hahn, Noah C." userId="354a1efa-d817-4269-95fd-6cb34241e1af" providerId="ADAL" clId="{964F66FA-CF73-4E53-9918-03A0F890FFE4}" dt="2022-08-02T17:09:27.115" v="13533" actId="20577"/>
          <ac:spMkLst>
            <pc:docMk/>
            <pc:sldMk cId="522392325" sldId="311"/>
            <ac:spMk id="2" creationId="{15B44F1E-9995-4673-B227-89CA898D429D}"/>
          </ac:spMkLst>
        </pc:spChg>
        <pc:spChg chg="mod">
          <ac:chgData name="Hahn, Noah C." userId="354a1efa-d817-4269-95fd-6cb34241e1af" providerId="ADAL" clId="{964F66FA-CF73-4E53-9918-03A0F890FFE4}" dt="2022-08-02T17:10:03.553" v="13566" actId="20577"/>
          <ac:spMkLst>
            <pc:docMk/>
            <pc:sldMk cId="522392325" sldId="311"/>
            <ac:spMk id="3" creationId="{0EB1EDDA-713E-40DE-ADB1-B127A220D451}"/>
          </ac:spMkLst>
        </pc:spChg>
        <pc:spChg chg="add del mod">
          <ac:chgData name="Hahn, Noah C." userId="354a1efa-d817-4269-95fd-6cb34241e1af" providerId="ADAL" clId="{964F66FA-CF73-4E53-9918-03A0F890FFE4}" dt="2022-08-02T12:25:11.484" v="13475" actId="478"/>
          <ac:spMkLst>
            <pc:docMk/>
            <pc:sldMk cId="522392325" sldId="311"/>
            <ac:spMk id="7" creationId="{39C19C80-66F0-4515-8754-13A498E96908}"/>
          </ac:spMkLst>
        </pc:spChg>
        <pc:picChg chg="add mod">
          <ac:chgData name="Hahn, Noah C." userId="354a1efa-d817-4269-95fd-6cb34241e1af" providerId="ADAL" clId="{964F66FA-CF73-4E53-9918-03A0F890FFE4}" dt="2022-07-29T15:32:58.909" v="4652" actId="1076"/>
          <ac:picMkLst>
            <pc:docMk/>
            <pc:sldMk cId="522392325" sldId="311"/>
            <ac:picMk id="6" creationId="{03C43D81-6834-45AB-AE5B-3F663BEC4A8E}"/>
          </ac:picMkLst>
        </pc:picChg>
      </pc:sldChg>
      <pc:sldChg chg="new del">
        <pc:chgData name="Hahn, Noah C." userId="354a1efa-d817-4269-95fd-6cb34241e1af" providerId="ADAL" clId="{964F66FA-CF73-4E53-9918-03A0F890FFE4}" dt="2022-07-29T14:54:35.379" v="4086" actId="680"/>
        <pc:sldMkLst>
          <pc:docMk/>
          <pc:sldMk cId="1036506695" sldId="311"/>
        </pc:sldMkLst>
      </pc:sldChg>
      <pc:sldChg chg="addSp delSp modSp new mod modNotesTx">
        <pc:chgData name="Hahn, Noah C." userId="354a1efa-d817-4269-95fd-6cb34241e1af" providerId="ADAL" clId="{964F66FA-CF73-4E53-9918-03A0F890FFE4}" dt="2022-08-01T13:39:33.159" v="9844" actId="20577"/>
        <pc:sldMkLst>
          <pc:docMk/>
          <pc:sldMk cId="1899209754" sldId="312"/>
        </pc:sldMkLst>
        <pc:spChg chg="mod">
          <ac:chgData name="Hahn, Noah C." userId="354a1efa-d817-4269-95fd-6cb34241e1af" providerId="ADAL" clId="{964F66FA-CF73-4E53-9918-03A0F890FFE4}" dt="2022-08-01T13:35:59.556" v="9528" actId="20577"/>
          <ac:spMkLst>
            <pc:docMk/>
            <pc:sldMk cId="1899209754" sldId="312"/>
            <ac:spMk id="2" creationId="{24F9C002-AA3F-4CEC-A320-7821F185A8C0}"/>
          </ac:spMkLst>
        </pc:spChg>
        <pc:spChg chg="del">
          <ac:chgData name="Hahn, Noah C." userId="354a1efa-d817-4269-95fd-6cb34241e1af" providerId="ADAL" clId="{964F66FA-CF73-4E53-9918-03A0F890FFE4}" dt="2022-07-29T17:45:25.188" v="8762"/>
          <ac:spMkLst>
            <pc:docMk/>
            <pc:sldMk cId="1899209754" sldId="312"/>
            <ac:spMk id="3" creationId="{23CF46EF-260D-4D65-938C-1682E92F52BB}"/>
          </ac:spMkLst>
        </pc:spChg>
        <pc:picChg chg="add mod">
          <ac:chgData name="Hahn, Noah C." userId="354a1efa-d817-4269-95fd-6cb34241e1af" providerId="ADAL" clId="{964F66FA-CF73-4E53-9918-03A0F890FFE4}" dt="2022-07-29T17:45:31.336" v="8767" actId="962"/>
          <ac:picMkLst>
            <pc:docMk/>
            <pc:sldMk cId="1899209754" sldId="312"/>
            <ac:picMk id="6" creationId="{3190BEEB-F6CD-42A2-97D6-FC638675986D}"/>
          </ac:picMkLst>
        </pc:picChg>
        <pc:picChg chg="add mod">
          <ac:chgData name="Hahn, Noah C." userId="354a1efa-d817-4269-95fd-6cb34241e1af" providerId="ADAL" clId="{964F66FA-CF73-4E53-9918-03A0F890FFE4}" dt="2022-07-29T17:50:40.116" v="8885" actId="1076"/>
          <ac:picMkLst>
            <pc:docMk/>
            <pc:sldMk cId="1899209754" sldId="312"/>
            <ac:picMk id="8" creationId="{72399E92-BF49-458C-9B1D-09BCF2F26BCE}"/>
          </ac:picMkLst>
        </pc:picChg>
      </pc:sldChg>
      <pc:sldChg chg="modSp new mod modNotesTx">
        <pc:chgData name="Hahn, Noah C." userId="354a1efa-d817-4269-95fd-6cb34241e1af" providerId="ADAL" clId="{964F66FA-CF73-4E53-9918-03A0F890FFE4}" dt="2022-08-02T17:25:06.849" v="14166" actId="313"/>
        <pc:sldMkLst>
          <pc:docMk/>
          <pc:sldMk cId="1582627778" sldId="313"/>
        </pc:sldMkLst>
        <pc:spChg chg="mod">
          <ac:chgData name="Hahn, Noah C." userId="354a1efa-d817-4269-95fd-6cb34241e1af" providerId="ADAL" clId="{964F66FA-CF73-4E53-9918-03A0F890FFE4}" dt="2022-08-01T14:33:46.317" v="11184" actId="20577"/>
          <ac:spMkLst>
            <pc:docMk/>
            <pc:sldMk cId="1582627778" sldId="313"/>
            <ac:spMk id="2" creationId="{8640D4AD-659B-47F7-BFCB-69F4ABAE97DA}"/>
          </ac:spMkLst>
        </pc:spChg>
        <pc:spChg chg="mod">
          <ac:chgData name="Hahn, Noah C." userId="354a1efa-d817-4269-95fd-6cb34241e1af" providerId="ADAL" clId="{964F66FA-CF73-4E53-9918-03A0F890FFE4}" dt="2022-08-02T17:15:06.672" v="13850" actId="20577"/>
          <ac:spMkLst>
            <pc:docMk/>
            <pc:sldMk cId="1582627778" sldId="313"/>
            <ac:spMk id="3" creationId="{53D51B20-8619-420B-B07E-84553363B63C}"/>
          </ac:spMkLst>
        </pc:spChg>
      </pc:sldChg>
      <pc:sldChg chg="new del">
        <pc:chgData name="Hahn, Noah C." userId="354a1efa-d817-4269-95fd-6cb34241e1af" providerId="ADAL" clId="{964F66FA-CF73-4E53-9918-03A0F890FFE4}" dt="2022-08-01T14:30:25.144" v="11157" actId="680"/>
        <pc:sldMkLst>
          <pc:docMk/>
          <pc:sldMk cId="2237741922" sldId="313"/>
        </pc:sldMkLst>
      </pc:sldChg>
    </pc:docChg>
  </pc:docChgLst>
  <pc:docChgLst>
    <pc:chgData name="Lockett, Derek A." userId="S::delockett@marathonpetroleum.com::f2638caf-1258-44a1-8625-83587829ab4c" providerId="AD" clId="Web-{D4368CD2-C1C6-4864-8683-F00BADFCD9B8}"/>
    <pc:docChg chg="modSld">
      <pc:chgData name="Lockett, Derek A." userId="S::delockett@marathonpetroleum.com::f2638caf-1258-44a1-8625-83587829ab4c" providerId="AD" clId="Web-{D4368CD2-C1C6-4864-8683-F00BADFCD9B8}" dt="2022-08-02T16:25:54.952" v="41" actId="1076"/>
      <pc:docMkLst>
        <pc:docMk/>
      </pc:docMkLst>
      <pc:sldChg chg="modSp">
        <pc:chgData name="Lockett, Derek A." userId="S::delockett@marathonpetroleum.com::f2638caf-1258-44a1-8625-83587829ab4c" providerId="AD" clId="Web-{D4368CD2-C1C6-4864-8683-F00BADFCD9B8}" dt="2022-08-02T16:25:54.952" v="41" actId="1076"/>
        <pc:sldMkLst>
          <pc:docMk/>
          <pc:sldMk cId="3935381688" sldId="290"/>
        </pc:sldMkLst>
        <pc:spChg chg="mod">
          <ac:chgData name="Lockett, Derek A." userId="S::delockett@marathonpetroleum.com::f2638caf-1258-44a1-8625-83587829ab4c" providerId="AD" clId="Web-{D4368CD2-C1C6-4864-8683-F00BADFCD9B8}" dt="2022-08-02T16:25:52.217" v="40" actId="1076"/>
          <ac:spMkLst>
            <pc:docMk/>
            <pc:sldMk cId="3935381688" sldId="290"/>
            <ac:spMk id="6" creationId="{00000000-0000-0000-0000-000000000000}"/>
          </ac:spMkLst>
        </pc:spChg>
        <pc:picChg chg="mod">
          <ac:chgData name="Lockett, Derek A." userId="S::delockett@marathonpetroleum.com::f2638caf-1258-44a1-8625-83587829ab4c" providerId="AD" clId="Web-{D4368CD2-C1C6-4864-8683-F00BADFCD9B8}" dt="2022-08-02T16:25:54.952" v="41" actId="1076"/>
          <ac:picMkLst>
            <pc:docMk/>
            <pc:sldMk cId="3935381688" sldId="290"/>
            <ac:picMk id="1026" creationId="{EEE82F17-D872-4312-AE65-B071B64B5B3A}"/>
          </ac:picMkLst>
        </pc:picChg>
      </pc:sldChg>
      <pc:sldChg chg="modSp">
        <pc:chgData name="Lockett, Derek A." userId="S::delockett@marathonpetroleum.com::f2638caf-1258-44a1-8625-83587829ab4c" providerId="AD" clId="Web-{D4368CD2-C1C6-4864-8683-F00BADFCD9B8}" dt="2022-08-02T16:25:37.138" v="37" actId="1076"/>
        <pc:sldMkLst>
          <pc:docMk/>
          <pc:sldMk cId="4178938212" sldId="296"/>
        </pc:sldMkLst>
        <pc:spChg chg="mod">
          <ac:chgData name="Lockett, Derek A." userId="S::delockett@marathonpetroleum.com::f2638caf-1258-44a1-8625-83587829ab4c" providerId="AD" clId="Web-{D4368CD2-C1C6-4864-8683-F00BADFCD9B8}" dt="2022-08-02T16:25:37.138" v="37" actId="1076"/>
          <ac:spMkLst>
            <pc:docMk/>
            <pc:sldMk cId="4178938212" sldId="296"/>
            <ac:spMk id="6" creationId="{00000000-0000-0000-0000-000000000000}"/>
          </ac:spMkLst>
        </pc:spChg>
      </pc:sldChg>
      <pc:sldChg chg="modSp">
        <pc:chgData name="Lockett, Derek A." userId="S::delockett@marathonpetroleum.com::f2638caf-1258-44a1-8625-83587829ab4c" providerId="AD" clId="Web-{D4368CD2-C1C6-4864-8683-F00BADFCD9B8}" dt="2022-08-02T16:25:27.231" v="36" actId="1076"/>
        <pc:sldMkLst>
          <pc:docMk/>
          <pc:sldMk cId="253709328" sldId="297"/>
        </pc:sldMkLst>
        <pc:spChg chg="mod">
          <ac:chgData name="Lockett, Derek A." userId="S::delockett@marathonpetroleum.com::f2638caf-1258-44a1-8625-83587829ab4c" providerId="AD" clId="Web-{D4368CD2-C1C6-4864-8683-F00BADFCD9B8}" dt="2022-08-02T16:25:27.231" v="36" actId="1076"/>
          <ac:spMkLst>
            <pc:docMk/>
            <pc:sldMk cId="253709328" sldId="297"/>
            <ac:spMk id="3" creationId="{00000000-0000-0000-0000-000000000000}"/>
          </ac:spMkLst>
        </pc:spChg>
      </pc:sldChg>
      <pc:sldChg chg="modSp">
        <pc:chgData name="Lockett, Derek A." userId="S::delockett@marathonpetroleum.com::f2638caf-1258-44a1-8625-83587829ab4c" providerId="AD" clId="Web-{D4368CD2-C1C6-4864-8683-F00BADFCD9B8}" dt="2022-08-02T16:24:24.180" v="33" actId="1076"/>
        <pc:sldMkLst>
          <pc:docMk/>
          <pc:sldMk cId="1503447194" sldId="305"/>
        </pc:sldMkLst>
        <pc:spChg chg="mod">
          <ac:chgData name="Lockett, Derek A." userId="S::delockett@marathonpetroleum.com::f2638caf-1258-44a1-8625-83587829ab4c" providerId="AD" clId="Web-{D4368CD2-C1C6-4864-8683-F00BADFCD9B8}" dt="2022-08-02T16:24:20.851" v="32" actId="1076"/>
          <ac:spMkLst>
            <pc:docMk/>
            <pc:sldMk cId="1503447194" sldId="305"/>
            <ac:spMk id="3" creationId="{00000000-0000-0000-0000-000000000000}"/>
          </ac:spMkLst>
        </pc:spChg>
        <pc:spChg chg="mod">
          <ac:chgData name="Lockett, Derek A." userId="S::delockett@marathonpetroleum.com::f2638caf-1258-44a1-8625-83587829ab4c" providerId="AD" clId="Web-{D4368CD2-C1C6-4864-8683-F00BADFCD9B8}" dt="2022-08-02T16:24:24.180" v="33" actId="1076"/>
          <ac:spMkLst>
            <pc:docMk/>
            <pc:sldMk cId="1503447194" sldId="305"/>
            <ac:spMk id="4" creationId="{00000000-0000-0000-0000-000000000000}"/>
          </ac:spMkLst>
        </pc:spChg>
      </pc:sldChg>
      <pc:sldChg chg="modSp">
        <pc:chgData name="Lockett, Derek A." userId="S::delockett@marathonpetroleum.com::f2638caf-1258-44a1-8625-83587829ab4c" providerId="AD" clId="Web-{D4368CD2-C1C6-4864-8683-F00BADFCD9B8}" dt="2022-08-02T16:24:09.554" v="31" actId="1076"/>
        <pc:sldMkLst>
          <pc:docMk/>
          <pc:sldMk cId="3071360066" sldId="306"/>
        </pc:sldMkLst>
        <pc:spChg chg="mod">
          <ac:chgData name="Lockett, Derek A." userId="S::delockett@marathonpetroleum.com::f2638caf-1258-44a1-8625-83587829ab4c" providerId="AD" clId="Web-{D4368CD2-C1C6-4864-8683-F00BADFCD9B8}" dt="2022-08-02T16:24:09.554" v="31" actId="1076"/>
          <ac:spMkLst>
            <pc:docMk/>
            <pc:sldMk cId="3071360066" sldId="306"/>
            <ac:spMk id="3" creationId="{00000000-0000-0000-0000-000000000000}"/>
          </ac:spMkLst>
        </pc:spChg>
      </pc:sldChg>
      <pc:sldChg chg="modSp">
        <pc:chgData name="Lockett, Derek A." userId="S::delockett@marathonpetroleum.com::f2638caf-1258-44a1-8625-83587829ab4c" providerId="AD" clId="Web-{D4368CD2-C1C6-4864-8683-F00BADFCD9B8}" dt="2022-08-02T16:21:48.559" v="5" actId="1076"/>
        <pc:sldMkLst>
          <pc:docMk/>
          <pc:sldMk cId="1288472632" sldId="309"/>
        </pc:sldMkLst>
        <pc:spChg chg="mod">
          <ac:chgData name="Lockett, Derek A." userId="S::delockett@marathonpetroleum.com::f2638caf-1258-44a1-8625-83587829ab4c" providerId="AD" clId="Web-{D4368CD2-C1C6-4864-8683-F00BADFCD9B8}" dt="2022-08-02T16:21:48.559" v="5" actId="1076"/>
          <ac:spMkLst>
            <pc:docMk/>
            <pc:sldMk cId="1288472632" sldId="309"/>
            <ac:spMk id="3" creationId="{BABD1B08-F519-4422-B9CB-5FBBA4031718}"/>
          </ac:spMkLst>
        </pc:spChg>
      </pc:sldChg>
      <pc:sldChg chg="modSp">
        <pc:chgData name="Lockett, Derek A." userId="S::delockett@marathonpetroleum.com::f2638caf-1258-44a1-8625-83587829ab4c" providerId="AD" clId="Web-{D4368CD2-C1C6-4864-8683-F00BADFCD9B8}" dt="2022-08-02T16:23:25.957" v="28" actId="20577"/>
        <pc:sldMkLst>
          <pc:docMk/>
          <pc:sldMk cId="522392325" sldId="311"/>
        </pc:sldMkLst>
        <pc:spChg chg="mod">
          <ac:chgData name="Lockett, Derek A." userId="S::delockett@marathonpetroleum.com::f2638caf-1258-44a1-8625-83587829ab4c" providerId="AD" clId="Web-{D4368CD2-C1C6-4864-8683-F00BADFCD9B8}" dt="2022-08-02T16:23:25.957" v="28" actId="20577"/>
          <ac:spMkLst>
            <pc:docMk/>
            <pc:sldMk cId="522392325" sldId="311"/>
            <ac:spMk id="3" creationId="{0EB1EDDA-713E-40DE-ADB1-B127A220D451}"/>
          </ac:spMkLst>
        </pc:spChg>
      </pc:sldChg>
      <pc:sldChg chg="modSp">
        <pc:chgData name="Lockett, Derek A." userId="S::delockett@marathonpetroleum.com::f2638caf-1258-44a1-8625-83587829ab4c" providerId="AD" clId="Web-{D4368CD2-C1C6-4864-8683-F00BADFCD9B8}" dt="2022-08-02T16:24:46.353" v="35" actId="1076"/>
        <pc:sldMkLst>
          <pc:docMk/>
          <pc:sldMk cId="1582627778" sldId="313"/>
        </pc:sldMkLst>
        <pc:spChg chg="mod">
          <ac:chgData name="Lockett, Derek A." userId="S::delockett@marathonpetroleum.com::f2638caf-1258-44a1-8625-83587829ab4c" providerId="AD" clId="Web-{D4368CD2-C1C6-4864-8683-F00BADFCD9B8}" dt="2022-08-02T16:24:46.353" v="35" actId="1076"/>
          <ac:spMkLst>
            <pc:docMk/>
            <pc:sldMk cId="1582627778" sldId="313"/>
            <ac:spMk id="3" creationId="{53D51B20-8619-420B-B07E-84553363B63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1" tIns="46150" rIns="92301" bIns="46150" rtlCol="0"/>
          <a:lstStyle>
            <a:lvl1pPr algn="l">
              <a:defRPr sz="1200"/>
            </a:lvl1pPr>
          </a:lstStyle>
          <a:p>
            <a:endParaRPr lang="en-US" dirty="0"/>
          </a:p>
        </p:txBody>
      </p:sp>
      <p:sp>
        <p:nvSpPr>
          <p:cNvPr id="3" name="Date Placeholder 2"/>
          <p:cNvSpPr>
            <a:spLocks noGrp="1"/>
          </p:cNvSpPr>
          <p:nvPr>
            <p:ph type="dt" sz="quarter" idx="1"/>
          </p:nvPr>
        </p:nvSpPr>
        <p:spPr>
          <a:xfrm>
            <a:off x="3927775" y="0"/>
            <a:ext cx="3004820" cy="461010"/>
          </a:xfrm>
          <a:prstGeom prst="rect">
            <a:avLst/>
          </a:prstGeom>
        </p:spPr>
        <p:txBody>
          <a:bodyPr vert="horz" lIns="92301" tIns="46150" rIns="92301" bIns="46150" rtlCol="0"/>
          <a:lstStyle>
            <a:lvl1pPr algn="r">
              <a:defRPr sz="1200"/>
            </a:lvl1pPr>
          </a:lstStyle>
          <a:p>
            <a:fld id="{0423E92F-58BB-494C-B9FF-284015554107}" type="datetimeFigureOut">
              <a:rPr lang="en-US" smtClean="0"/>
              <a:t>8/2/2022</a:t>
            </a:fld>
            <a:endParaRPr lang="en-US" dirty="0"/>
          </a:p>
        </p:txBody>
      </p:sp>
      <p:sp>
        <p:nvSpPr>
          <p:cNvPr id="4" name="Footer Placeholder 3"/>
          <p:cNvSpPr>
            <a:spLocks noGrp="1"/>
          </p:cNvSpPr>
          <p:nvPr>
            <p:ph type="ftr" sz="quarter" idx="2"/>
          </p:nvPr>
        </p:nvSpPr>
        <p:spPr>
          <a:xfrm>
            <a:off x="0" y="8757590"/>
            <a:ext cx="3004820" cy="461010"/>
          </a:xfrm>
          <a:prstGeom prst="rect">
            <a:avLst/>
          </a:prstGeom>
        </p:spPr>
        <p:txBody>
          <a:bodyPr vert="horz" lIns="92301" tIns="46150" rIns="92301" bIns="4615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27775" y="8757590"/>
            <a:ext cx="3004820" cy="461010"/>
          </a:xfrm>
          <a:prstGeom prst="rect">
            <a:avLst/>
          </a:prstGeom>
        </p:spPr>
        <p:txBody>
          <a:bodyPr vert="horz" lIns="92301" tIns="46150" rIns="92301" bIns="46150" rtlCol="0" anchor="b"/>
          <a:lstStyle>
            <a:lvl1pPr algn="r">
              <a:defRPr sz="1200"/>
            </a:lvl1pPr>
          </a:lstStyle>
          <a:p>
            <a:fld id="{10E81716-1A46-4FD2-ACEC-E134E0F54D85}" type="slidenum">
              <a:rPr lang="en-US" smtClean="0"/>
              <a:t>‹#›</a:t>
            </a:fld>
            <a:endParaRPr lang="en-US" dirty="0"/>
          </a:p>
        </p:txBody>
      </p:sp>
    </p:spTree>
    <p:extLst>
      <p:ext uri="{BB962C8B-B14F-4D97-AF65-F5344CB8AC3E}">
        <p14:creationId xmlns:p14="http://schemas.microsoft.com/office/powerpoint/2010/main" val="29453204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1" tIns="46150" rIns="92301" bIns="46150" rtlCol="0"/>
          <a:lstStyle>
            <a:lvl1pPr algn="l">
              <a:defRPr sz="1200"/>
            </a:lvl1pPr>
          </a:lstStyle>
          <a:p>
            <a:endParaRPr lang="en-US" dirty="0"/>
          </a:p>
        </p:txBody>
      </p:sp>
      <p:sp>
        <p:nvSpPr>
          <p:cNvPr id="3" name="Date Placeholder 2"/>
          <p:cNvSpPr>
            <a:spLocks noGrp="1"/>
          </p:cNvSpPr>
          <p:nvPr>
            <p:ph type="dt" idx="1"/>
          </p:nvPr>
        </p:nvSpPr>
        <p:spPr>
          <a:xfrm>
            <a:off x="3927775" y="0"/>
            <a:ext cx="3004820" cy="461010"/>
          </a:xfrm>
          <a:prstGeom prst="rect">
            <a:avLst/>
          </a:prstGeom>
        </p:spPr>
        <p:txBody>
          <a:bodyPr vert="horz" lIns="92301" tIns="46150" rIns="92301" bIns="46150" rtlCol="0"/>
          <a:lstStyle>
            <a:lvl1pPr algn="r">
              <a:defRPr sz="1200"/>
            </a:lvl1pPr>
          </a:lstStyle>
          <a:p>
            <a:fld id="{A0DE2470-5D41-41E8-8D9B-FF2B520B0DB6}" type="datetimeFigureOut">
              <a:rPr lang="en-US" smtClean="0"/>
              <a:t>8/1/2022</a:t>
            </a:fld>
            <a:endParaRPr lang="en-US" dirty="0"/>
          </a:p>
        </p:txBody>
      </p:sp>
      <p:sp>
        <p:nvSpPr>
          <p:cNvPr id="4" name="Slide Image Placeholder 3"/>
          <p:cNvSpPr>
            <a:spLocks noGrp="1" noRot="1" noChangeAspect="1"/>
          </p:cNvSpPr>
          <p:nvPr>
            <p:ph type="sldImg" idx="2"/>
          </p:nvPr>
        </p:nvSpPr>
        <p:spPr>
          <a:xfrm>
            <a:off x="393700" y="692150"/>
            <a:ext cx="6146800" cy="3457575"/>
          </a:xfrm>
          <a:prstGeom prst="rect">
            <a:avLst/>
          </a:prstGeom>
          <a:noFill/>
          <a:ln w="12700">
            <a:solidFill>
              <a:prstClr val="black"/>
            </a:solidFill>
          </a:ln>
        </p:spPr>
        <p:txBody>
          <a:bodyPr vert="horz" lIns="92301" tIns="46150" rIns="92301" bIns="46150" rtlCol="0" anchor="ctr"/>
          <a:lstStyle/>
          <a:p>
            <a:endParaRPr lang="en-US"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1" tIns="46150" rIns="92301" bIns="4615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1010"/>
          </a:xfrm>
          <a:prstGeom prst="rect">
            <a:avLst/>
          </a:prstGeom>
        </p:spPr>
        <p:txBody>
          <a:bodyPr vert="horz" lIns="92301" tIns="46150" rIns="92301" bIns="4615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1" tIns="46150" rIns="92301" bIns="46150" rtlCol="0" anchor="b"/>
          <a:lstStyle>
            <a:lvl1pPr algn="r">
              <a:defRPr sz="1200"/>
            </a:lvl1pPr>
          </a:lstStyle>
          <a:p>
            <a:fld id="{228862C5-84CF-4BE6-968D-EE40C91F4455}" type="slidenum">
              <a:rPr lang="en-US" smtClean="0"/>
              <a:t>‹#›</a:t>
            </a:fld>
            <a:endParaRPr lang="en-US" dirty="0"/>
          </a:p>
        </p:txBody>
      </p:sp>
    </p:spTree>
    <p:extLst>
      <p:ext uri="{BB962C8B-B14F-4D97-AF65-F5344CB8AC3E}">
        <p14:creationId xmlns:p14="http://schemas.microsoft.com/office/powerpoint/2010/main" val="2269535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classes that I have taken that helped me this term included Intro to Digital System Design, Electrical Circuit Theory and Program Design &amp; Concepts. I also have previous experience with C++, Windows Command Console.</a:t>
            </a:r>
          </a:p>
        </p:txBody>
      </p:sp>
      <p:sp>
        <p:nvSpPr>
          <p:cNvPr id="4" name="Slide Number Placeholder 3"/>
          <p:cNvSpPr>
            <a:spLocks noGrp="1"/>
          </p:cNvSpPr>
          <p:nvPr>
            <p:ph type="sldNum" sz="quarter" idx="5"/>
          </p:nvPr>
        </p:nvSpPr>
        <p:spPr/>
        <p:txBody>
          <a:bodyPr/>
          <a:lstStyle/>
          <a:p>
            <a:fld id="{228862C5-84CF-4BE6-968D-EE40C91F4455}" type="slidenum">
              <a:rPr lang="en-US" smtClean="0"/>
              <a:t>3</a:t>
            </a:fld>
            <a:endParaRPr lang="en-US" dirty="0"/>
          </a:p>
        </p:txBody>
      </p:sp>
    </p:spTree>
    <p:extLst>
      <p:ext uri="{BB962C8B-B14F-4D97-AF65-F5344CB8AC3E}">
        <p14:creationId xmlns:p14="http://schemas.microsoft.com/office/powerpoint/2010/main" val="1013532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first talk about my </a:t>
            </a:r>
            <a:r>
              <a:rPr lang="en-US" dirty="0" err="1"/>
              <a:t>Akly</a:t>
            </a:r>
            <a:r>
              <a:rPr lang="en-US" dirty="0"/>
              <a:t> 2 Analyzer building project, then the removal of a Compaq cabinet in the Foyer, and finally my work with servers and software upgrades.</a:t>
            </a:r>
          </a:p>
        </p:txBody>
      </p:sp>
      <p:sp>
        <p:nvSpPr>
          <p:cNvPr id="4" name="Slide Number Placeholder 3"/>
          <p:cNvSpPr>
            <a:spLocks noGrp="1"/>
          </p:cNvSpPr>
          <p:nvPr>
            <p:ph type="sldNum" sz="quarter" idx="5"/>
          </p:nvPr>
        </p:nvSpPr>
        <p:spPr/>
        <p:txBody>
          <a:bodyPr/>
          <a:lstStyle/>
          <a:p>
            <a:fld id="{228862C5-84CF-4BE6-968D-EE40C91F4455}" type="slidenum">
              <a:rPr lang="en-US" smtClean="0"/>
              <a:t>4</a:t>
            </a:fld>
            <a:endParaRPr lang="en-US" dirty="0"/>
          </a:p>
        </p:txBody>
      </p:sp>
    </p:spTree>
    <p:extLst>
      <p:ext uri="{BB962C8B-B14F-4D97-AF65-F5344CB8AC3E}">
        <p14:creationId xmlns:p14="http://schemas.microsoft.com/office/powerpoint/2010/main" val="3614299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Alky 2 is introducing 2 additional AIT’s or Analyzer Transmitter to their Pipe stills 3B unit. Our task was to configure and install 2 switches and a firewall in the units Input output room or IO room, which houses all input and output devices that are tied to machines in the unit, and an additional 2 switches in the analyzer building, which will help send information from the field to those in control rooms. We were then tasked with </a:t>
            </a:r>
            <a:r>
              <a:rPr lang="en-US" dirty="0" err="1"/>
              <a:t>tieing</a:t>
            </a:r>
            <a:r>
              <a:rPr lang="en-US" dirty="0"/>
              <a:t> the devices into the units Level 1 and Level 3 networks.</a:t>
            </a:r>
          </a:p>
        </p:txBody>
      </p:sp>
      <p:sp>
        <p:nvSpPr>
          <p:cNvPr id="4" name="Slide Number Placeholder 3"/>
          <p:cNvSpPr>
            <a:spLocks noGrp="1"/>
          </p:cNvSpPr>
          <p:nvPr>
            <p:ph type="sldNum" sz="quarter" idx="5"/>
          </p:nvPr>
        </p:nvSpPr>
        <p:spPr/>
        <p:txBody>
          <a:bodyPr/>
          <a:lstStyle/>
          <a:p>
            <a:fld id="{228862C5-84CF-4BE6-968D-EE40C91F4455}" type="slidenum">
              <a:rPr lang="en-US" smtClean="0"/>
              <a:t>5</a:t>
            </a:fld>
            <a:endParaRPr lang="en-US" dirty="0"/>
          </a:p>
        </p:txBody>
      </p:sp>
    </p:spTree>
    <p:extLst>
      <p:ext uri="{BB962C8B-B14F-4D97-AF65-F5344CB8AC3E}">
        <p14:creationId xmlns:p14="http://schemas.microsoft.com/office/powerpoint/2010/main" val="422085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Analyzer buildings are put into the field to help bring important information from the field like alarms, component levels, and pipe pressures be sent to Engineers and board operators. This data will help create more consistent, accurate, and faster completion of engineering products.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new AITs main purposes will be to transmit data from the Pipe Stills 3B cooling tower analyzer to the Alky 2 and Pipe stills 3B control board. From here the engineers at the boards can monitor levels of components such as methane , propane, and propylene. </a:t>
            </a:r>
          </a:p>
          <a:p>
            <a:endParaRPr lang="en-US" dirty="0"/>
          </a:p>
        </p:txBody>
      </p:sp>
      <p:sp>
        <p:nvSpPr>
          <p:cNvPr id="4" name="Slide Number Placeholder 3"/>
          <p:cNvSpPr>
            <a:spLocks noGrp="1"/>
          </p:cNvSpPr>
          <p:nvPr>
            <p:ph type="sldNum" sz="quarter" idx="5"/>
          </p:nvPr>
        </p:nvSpPr>
        <p:spPr/>
        <p:txBody>
          <a:bodyPr/>
          <a:lstStyle/>
          <a:p>
            <a:fld id="{228862C5-84CF-4BE6-968D-EE40C91F4455}" type="slidenum">
              <a:rPr lang="en-US" smtClean="0"/>
              <a:t>6</a:t>
            </a:fld>
            <a:endParaRPr lang="en-US" dirty="0"/>
          </a:p>
        </p:txBody>
      </p:sp>
    </p:spTree>
    <p:extLst>
      <p:ext uri="{BB962C8B-B14F-4D97-AF65-F5344CB8AC3E}">
        <p14:creationId xmlns:p14="http://schemas.microsoft.com/office/powerpoint/2010/main" val="3106387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Diagram that was created to help show what needs to be done and the right 2 pictures show what it looked like after being installed. </a:t>
            </a:r>
          </a:p>
          <a:p>
            <a:endParaRPr lang="en-US" dirty="0"/>
          </a:p>
          <a:p>
            <a:r>
              <a:rPr lang="en-US" dirty="0"/>
              <a:t>Data will come in from these two switches in the analyzer building and will be sent to their desired destination through the other switches and firewall installed.</a:t>
            </a:r>
          </a:p>
        </p:txBody>
      </p:sp>
      <p:sp>
        <p:nvSpPr>
          <p:cNvPr id="4" name="Slide Number Placeholder 3"/>
          <p:cNvSpPr>
            <a:spLocks noGrp="1"/>
          </p:cNvSpPr>
          <p:nvPr>
            <p:ph type="sldNum" sz="quarter" idx="5"/>
          </p:nvPr>
        </p:nvSpPr>
        <p:spPr/>
        <p:txBody>
          <a:bodyPr/>
          <a:lstStyle/>
          <a:p>
            <a:fld id="{228862C5-84CF-4BE6-968D-EE40C91F4455}" type="slidenum">
              <a:rPr lang="en-US" smtClean="0"/>
              <a:t>7</a:t>
            </a:fld>
            <a:endParaRPr lang="en-US" dirty="0"/>
          </a:p>
        </p:txBody>
      </p:sp>
    </p:spTree>
    <p:extLst>
      <p:ext uri="{BB962C8B-B14F-4D97-AF65-F5344CB8AC3E}">
        <p14:creationId xmlns:p14="http://schemas.microsoft.com/office/powerpoint/2010/main" val="1022940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upcoming ABB project requires the installation of 2 new networking cabinets to house new switches, servers, and workstations. To complete this requirement, an old Compaq cabinet needed to be removed to make room for the new equipment. </a:t>
            </a:r>
          </a:p>
          <a:p>
            <a:endParaRPr lang="en-US" dirty="0"/>
          </a:p>
          <a:p>
            <a:r>
              <a:rPr lang="en-US" dirty="0"/>
              <a:t>Our team was tasked with removing all workstations, servers currently housed in the Compaq cabinet to a temporary location. Additionally, we relocated all ethernet connections from a Cisco switch housing critical systems such as </a:t>
            </a:r>
            <a:r>
              <a:rPr lang="en-US" dirty="0" err="1"/>
              <a:t>Expertune</a:t>
            </a:r>
            <a:r>
              <a:rPr lang="en-US" dirty="0"/>
              <a:t> and </a:t>
            </a:r>
            <a:r>
              <a:rPr lang="en-US" dirty="0" err="1"/>
              <a:t>Triconex</a:t>
            </a:r>
            <a:r>
              <a:rPr lang="en-US" dirty="0"/>
              <a:t> to a temporary switch in a nearby location. This temporary switch would allow for connections to stay active during the installation of the new cabinets and equipment. </a:t>
            </a:r>
          </a:p>
          <a:p>
            <a:endParaRPr lang="en-US" dirty="0"/>
          </a:p>
          <a:p>
            <a:r>
              <a:rPr lang="en-US" dirty="0"/>
              <a:t>This effort took a lot of coordination with the Process Support team , who monitored for alarms while relocating connections. Additionally, we worked closely with the Fiber team as some of the ethernet cables that needed to be relocated, run under the floor tiles.</a:t>
            </a:r>
          </a:p>
        </p:txBody>
      </p:sp>
      <p:sp>
        <p:nvSpPr>
          <p:cNvPr id="4" name="Slide Number Placeholder 3"/>
          <p:cNvSpPr>
            <a:spLocks noGrp="1"/>
          </p:cNvSpPr>
          <p:nvPr>
            <p:ph type="sldNum" sz="quarter" idx="5"/>
          </p:nvPr>
        </p:nvSpPr>
        <p:spPr/>
        <p:txBody>
          <a:bodyPr/>
          <a:lstStyle/>
          <a:p>
            <a:fld id="{228862C5-84CF-4BE6-968D-EE40C91F4455}" type="slidenum">
              <a:rPr lang="en-US" smtClean="0"/>
              <a:t>8</a:t>
            </a:fld>
            <a:endParaRPr lang="en-US" dirty="0"/>
          </a:p>
        </p:txBody>
      </p:sp>
    </p:spTree>
    <p:extLst>
      <p:ext uri="{BB962C8B-B14F-4D97-AF65-F5344CB8AC3E}">
        <p14:creationId xmlns:p14="http://schemas.microsoft.com/office/powerpoint/2010/main" val="337334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Left is a picture of inside cabinet before the removal of equipment</a:t>
            </a:r>
          </a:p>
          <a:p>
            <a:endParaRPr lang="en-US" dirty="0"/>
          </a:p>
          <a:p>
            <a:r>
              <a:rPr lang="en-US" dirty="0"/>
              <a:t>We had to trace and map where these ethernet and fiber cables went, then execute the plan we had created to move them to their temporary spots.</a:t>
            </a:r>
          </a:p>
          <a:p>
            <a:endParaRPr lang="en-US" dirty="0"/>
          </a:p>
          <a:p>
            <a:r>
              <a:rPr lang="en-US" dirty="0"/>
              <a:t>Right is after the cabinet had been emptied</a:t>
            </a:r>
          </a:p>
          <a:p>
            <a:endParaRPr lang="en-US" dirty="0"/>
          </a:p>
        </p:txBody>
      </p:sp>
      <p:sp>
        <p:nvSpPr>
          <p:cNvPr id="4" name="Slide Number Placeholder 3"/>
          <p:cNvSpPr>
            <a:spLocks noGrp="1"/>
          </p:cNvSpPr>
          <p:nvPr>
            <p:ph type="sldNum" sz="quarter" idx="5"/>
          </p:nvPr>
        </p:nvSpPr>
        <p:spPr/>
        <p:txBody>
          <a:bodyPr/>
          <a:lstStyle/>
          <a:p>
            <a:fld id="{228862C5-84CF-4BE6-968D-EE40C91F4455}" type="slidenum">
              <a:rPr lang="en-US" smtClean="0"/>
              <a:t>9</a:t>
            </a:fld>
            <a:endParaRPr lang="en-US" dirty="0"/>
          </a:p>
        </p:txBody>
      </p:sp>
    </p:spTree>
    <p:extLst>
      <p:ext uri="{BB962C8B-B14F-4D97-AF65-F5344CB8AC3E}">
        <p14:creationId xmlns:p14="http://schemas.microsoft.com/office/powerpoint/2010/main" val="234137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my shorter projects I worked on included building Gen 10 servers and upgrading some of our Gen 8 servers by restoring server backups onto the new Gen 10 machines. Applied Patches to CSG2 and CSG4 for PI, PI Related servers, and for Emerson’s </a:t>
            </a:r>
            <a:r>
              <a:rPr lang="en-US" dirty="0" err="1"/>
              <a:t>DeltaV</a:t>
            </a:r>
            <a:r>
              <a:rPr lang="en-US" dirty="0"/>
              <a:t> DCS System As well as upgraded our VMWare vCenter server from 6.7 to 7.0 which helps manage our virtual environment.</a:t>
            </a:r>
          </a:p>
          <a:p>
            <a:endParaRPr lang="en-US" dirty="0"/>
          </a:p>
          <a:p>
            <a:r>
              <a:rPr lang="en-US" dirty="0"/>
              <a:t>vCenter is manager for all </a:t>
            </a:r>
            <a:r>
              <a:rPr lang="en-US"/>
              <a:t>virtual environment </a:t>
            </a:r>
            <a:r>
              <a:rPr lang="en-US" dirty="0"/>
              <a:t>systems </a:t>
            </a:r>
          </a:p>
        </p:txBody>
      </p:sp>
      <p:sp>
        <p:nvSpPr>
          <p:cNvPr id="4" name="Slide Number Placeholder 3"/>
          <p:cNvSpPr>
            <a:spLocks noGrp="1"/>
          </p:cNvSpPr>
          <p:nvPr>
            <p:ph type="sldNum" sz="quarter" idx="5"/>
          </p:nvPr>
        </p:nvSpPr>
        <p:spPr/>
        <p:txBody>
          <a:bodyPr/>
          <a:lstStyle/>
          <a:p>
            <a:fld id="{228862C5-84CF-4BE6-968D-EE40C91F4455}" type="slidenum">
              <a:rPr lang="en-US" smtClean="0"/>
              <a:t>10</a:t>
            </a:fld>
            <a:endParaRPr lang="en-US" dirty="0"/>
          </a:p>
        </p:txBody>
      </p:sp>
    </p:spTree>
    <p:extLst>
      <p:ext uri="{BB962C8B-B14F-4D97-AF65-F5344CB8AC3E}">
        <p14:creationId xmlns:p14="http://schemas.microsoft.com/office/powerpoint/2010/main" val="132050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WSUS Windows Server Update Service </a:t>
            </a:r>
          </a:p>
        </p:txBody>
      </p:sp>
      <p:sp>
        <p:nvSpPr>
          <p:cNvPr id="4" name="Slide Number Placeholder 3"/>
          <p:cNvSpPr>
            <a:spLocks noGrp="1"/>
          </p:cNvSpPr>
          <p:nvPr>
            <p:ph type="sldNum" sz="quarter" idx="5"/>
          </p:nvPr>
        </p:nvSpPr>
        <p:spPr/>
        <p:txBody>
          <a:bodyPr/>
          <a:lstStyle/>
          <a:p>
            <a:fld id="{228862C5-84CF-4BE6-968D-EE40C91F4455}" type="slidenum">
              <a:rPr lang="en-US" smtClean="0"/>
              <a:t>11</a:t>
            </a:fld>
            <a:endParaRPr lang="en-US" dirty="0"/>
          </a:p>
        </p:txBody>
      </p:sp>
    </p:spTree>
    <p:extLst>
      <p:ext uri="{BB962C8B-B14F-4D97-AF65-F5344CB8AC3E}">
        <p14:creationId xmlns:p14="http://schemas.microsoft.com/office/powerpoint/2010/main" val="626524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 Line 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0D8A9F-9713-4EB1-B464-B203A1C4A362}"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2820074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Marine 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499"/>
          </a:xfrm>
          <a:prstGeom prst="rect">
            <a:avLst/>
          </a:prstGeom>
        </p:spPr>
      </p:pic>
      <p:sp>
        <p:nvSpPr>
          <p:cNvPr id="8" name="Rectangle 7"/>
          <p:cNvSpPr/>
          <p:nvPr userDrawn="1"/>
        </p:nvSpPr>
        <p:spPr>
          <a:xfrm>
            <a:off x="0" y="3151573"/>
            <a:ext cx="9144000" cy="161573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60363" y="3181177"/>
            <a:ext cx="8451850" cy="757382"/>
          </a:xfrm>
        </p:spPr>
        <p:txBody>
          <a:bodyPr/>
          <a:lstStyle>
            <a:lvl1pPr algn="ct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360363" y="3846457"/>
            <a:ext cx="8451850" cy="493568"/>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13" name="Group 15"/>
          <p:cNvGrpSpPr>
            <a:grpSpLocks/>
          </p:cNvGrpSpPr>
          <p:nvPr userDrawn="1"/>
        </p:nvGrpSpPr>
        <p:grpSpPr bwMode="auto">
          <a:xfrm>
            <a:off x="652528" y="519211"/>
            <a:ext cx="3601972" cy="647255"/>
            <a:chOff x="990600" y="3122613"/>
            <a:chExt cx="7067593" cy="1270000"/>
          </a:xfrm>
        </p:grpSpPr>
        <p:pic>
          <p:nvPicPr>
            <p:cNvPr id="14" name="Picture 49"/>
            <p:cNvPicPr>
              <a:picLocks noChangeAspect="1" noChangeArrowheads="1"/>
            </p:cNvPicPr>
            <p:nvPr/>
          </p:nvPicPr>
          <p:blipFill>
            <a:blip r:embed="rId3" cstate="print"/>
            <a:srcRect/>
            <a:stretch>
              <a:fillRect/>
            </a:stretch>
          </p:blipFill>
          <p:spPr bwMode="auto">
            <a:xfrm>
              <a:off x="990600" y="3122613"/>
              <a:ext cx="1735620" cy="1270000"/>
            </a:xfrm>
            <a:prstGeom prst="rect">
              <a:avLst/>
            </a:prstGeom>
            <a:noFill/>
            <a:ln w="9525">
              <a:noFill/>
              <a:miter lim="800000"/>
              <a:headEnd/>
              <a:tailEnd/>
            </a:ln>
          </p:spPr>
        </p:pic>
        <p:pic>
          <p:nvPicPr>
            <p:cNvPr id="15" name="Picture 12" descr="MPC LP Text.png"/>
            <p:cNvPicPr>
              <a:picLocks noChangeAspect="1"/>
            </p:cNvPicPr>
            <p:nvPr/>
          </p:nvPicPr>
          <p:blipFill>
            <a:blip r:embed="rId4" cstate="print"/>
            <a:srcRect/>
            <a:stretch>
              <a:fillRect/>
            </a:stretch>
          </p:blipFill>
          <p:spPr bwMode="auto">
            <a:xfrm>
              <a:off x="2849242" y="3337560"/>
              <a:ext cx="5208951" cy="908214"/>
            </a:xfrm>
            <a:prstGeom prst="rect">
              <a:avLst/>
            </a:prstGeom>
            <a:noFill/>
            <a:ln w="9525">
              <a:noFill/>
              <a:miter lim="800000"/>
              <a:headEnd/>
              <a:tailEnd/>
            </a:ln>
          </p:spPr>
        </p:pic>
      </p:grpSp>
    </p:spTree>
    <p:extLst>
      <p:ext uri="{BB962C8B-B14F-4D97-AF65-F5344CB8AC3E}">
        <p14:creationId xmlns:p14="http://schemas.microsoft.com/office/powerpoint/2010/main" val="1472133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MPL 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8" name="Rectangle 7"/>
          <p:cNvSpPr/>
          <p:nvPr userDrawn="1"/>
        </p:nvSpPr>
        <p:spPr>
          <a:xfrm>
            <a:off x="0" y="3151573"/>
            <a:ext cx="9144000" cy="161573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60363" y="3181177"/>
            <a:ext cx="8451850" cy="757382"/>
          </a:xfrm>
        </p:spPr>
        <p:txBody>
          <a:bodyPr/>
          <a:lstStyle>
            <a:lvl1pPr algn="ct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360363" y="3846457"/>
            <a:ext cx="8451850" cy="493568"/>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1" name="Picture 8"/>
          <p:cNvPicPr>
            <a:picLocks noChangeAspect="1" noChangeArrowheads="1"/>
          </p:cNvPicPr>
          <p:nvPr userDrawn="1"/>
        </p:nvPicPr>
        <p:blipFill>
          <a:blip r:embed="rId3" cstate="print"/>
          <a:srcRect/>
          <a:stretch>
            <a:fillRect/>
          </a:stretch>
        </p:blipFill>
        <p:spPr bwMode="auto">
          <a:xfrm>
            <a:off x="400260" y="336072"/>
            <a:ext cx="3016180" cy="834241"/>
          </a:xfrm>
          <a:prstGeom prst="rect">
            <a:avLst/>
          </a:prstGeom>
          <a:noFill/>
          <a:ln w="9525">
            <a:noFill/>
            <a:miter lim="800000"/>
            <a:headEnd/>
            <a:tailEnd/>
          </a:ln>
          <a:effectLst>
            <a:glow rad="1485900">
              <a:schemeClr val="bg1">
                <a:alpha val="44000"/>
              </a:schemeClr>
            </a:glow>
          </a:effectLst>
        </p:spPr>
      </p:pic>
    </p:spTree>
    <p:extLst>
      <p:ext uri="{BB962C8B-B14F-4D97-AF65-F5344CB8AC3E}">
        <p14:creationId xmlns:p14="http://schemas.microsoft.com/office/powerpoint/2010/main" val="21883862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51473" y="978975"/>
            <a:ext cx="4129087" cy="3754950"/>
          </a:xfrm>
        </p:spPr>
        <p:txBody>
          <a:bodyPr lIns="0"/>
          <a:lstStyle>
            <a:lvl1pPr marL="230188" indent="-230188">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199" y="978975"/>
            <a:ext cx="4125913" cy="3754950"/>
          </a:xfrm>
        </p:spPr>
        <p:txBody>
          <a:bodyPr lIns="0"/>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F7DF4-1FA1-454C-96A2-9D4EA3F1E6FE}" type="datetime1">
              <a:rPr lang="en-US" smtClean="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2846714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_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1473" y="978975"/>
            <a:ext cx="4129087" cy="3754950"/>
          </a:xfrm>
        </p:spPr>
        <p:txBody>
          <a:bodyPr lIns="0"/>
          <a:lstStyle>
            <a:lvl1pPr marL="230188" indent="-230188">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199" y="978975"/>
            <a:ext cx="4125913" cy="3754950"/>
          </a:xfrm>
        </p:spPr>
        <p:txBody>
          <a:bodyPr lIns="0"/>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F7DF4-1FA1-454C-96A2-9D4EA3F1E6FE}" type="datetime1">
              <a:rPr lang="en-US" smtClean="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9827C0B-57E8-470C-889C-315E741D0591}" type="slidenum">
              <a:rPr lang="en-US" smtClean="0"/>
              <a:t>‹#›</a:t>
            </a:fld>
            <a:endParaRPr lang="en-US" dirty="0"/>
          </a:p>
        </p:txBody>
      </p:sp>
      <p:sp>
        <p:nvSpPr>
          <p:cNvPr id="8" name="Title 1"/>
          <p:cNvSpPr>
            <a:spLocks noGrp="1"/>
          </p:cNvSpPr>
          <p:nvPr>
            <p:ph type="title"/>
          </p:nvPr>
        </p:nvSpPr>
        <p:spPr>
          <a:xfrm>
            <a:off x="261735" y="-18662"/>
            <a:ext cx="7690777" cy="581891"/>
          </a:xfrm>
        </p:spPr>
        <p:txBody>
          <a:bodyPr/>
          <a:lstStyle/>
          <a:p>
            <a:r>
              <a:rPr lang="en-US"/>
              <a:t>Click to edit Master title style</a:t>
            </a:r>
            <a:endParaRPr lang="en-US" dirty="0"/>
          </a:p>
        </p:txBody>
      </p:sp>
      <p:sp>
        <p:nvSpPr>
          <p:cNvPr id="9" name="Text Placeholder 4"/>
          <p:cNvSpPr>
            <a:spLocks noGrp="1"/>
          </p:cNvSpPr>
          <p:nvPr>
            <p:ph type="body" sz="quarter" idx="13" hasCustomPrompt="1"/>
          </p:nvPr>
        </p:nvSpPr>
        <p:spPr>
          <a:xfrm>
            <a:off x="260925" y="445470"/>
            <a:ext cx="8458200" cy="369332"/>
          </a:xfrm>
        </p:spPr>
        <p:txBody>
          <a:bodyPr wrap="square">
            <a:spAutoFit/>
          </a:bodyPr>
          <a:lstStyle>
            <a:lvl1pPr marL="0" indent="0">
              <a:spcBef>
                <a:spcPts val="0"/>
              </a:spcBef>
              <a:buFontTx/>
              <a:buNone/>
              <a:defRPr b="0" i="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4082742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_Subtitl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51473" y="978975"/>
            <a:ext cx="4129087" cy="3754950"/>
          </a:xfrm>
        </p:spPr>
        <p:txBody>
          <a:bodyPr lIns="0"/>
          <a:lstStyle>
            <a:lvl1pPr marL="230188" indent="-230188">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199" y="978975"/>
            <a:ext cx="4125913" cy="3754950"/>
          </a:xfrm>
        </p:spPr>
        <p:txBody>
          <a:bodyPr lIns="0"/>
          <a:lstStyle>
            <a:lvl1pPr>
              <a:defRPr sz="1800"/>
            </a:lvl1pPr>
            <a:lvl2pPr>
              <a:defRPr sz="16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BF7DF4-1FA1-454C-96A2-9D4EA3F1E6FE}" type="datetime1">
              <a:rPr lang="en-US" smtClean="0"/>
              <a:t>8/1/2022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9827C0B-57E8-470C-889C-315E741D0591}" type="slidenum">
              <a:rPr lang="en-US" smtClean="0"/>
              <a:t>‹#›</a:t>
            </a:fld>
            <a:endParaRPr lang="en-US" dirty="0"/>
          </a:p>
        </p:txBody>
      </p:sp>
      <p:sp>
        <p:nvSpPr>
          <p:cNvPr id="10" name="Title 1"/>
          <p:cNvSpPr>
            <a:spLocks noGrp="1"/>
          </p:cNvSpPr>
          <p:nvPr>
            <p:ph type="title" hasCustomPrompt="1"/>
          </p:nvPr>
        </p:nvSpPr>
        <p:spPr>
          <a:xfrm>
            <a:off x="261735" y="27432"/>
            <a:ext cx="7690777" cy="857250"/>
          </a:xfrm>
        </p:spPr>
        <p:txBody>
          <a:bodyPr/>
          <a:lstStyle>
            <a:lvl1pPr>
              <a:lnSpc>
                <a:spcPts val="2600"/>
              </a:lnSpc>
              <a:defRPr/>
            </a:lvl1pPr>
          </a:lstStyle>
          <a:p>
            <a:r>
              <a:rPr lang="en-US" dirty="0"/>
              <a:t>Click to edit Master title style</a:t>
            </a:r>
            <a:br>
              <a:rPr lang="en-US" dirty="0"/>
            </a:br>
            <a:r>
              <a:rPr lang="en-US" dirty="0"/>
              <a:t>Two Lines</a:t>
            </a:r>
          </a:p>
        </p:txBody>
      </p:sp>
    </p:spTree>
    <p:extLst>
      <p:ext uri="{BB962C8B-B14F-4D97-AF65-F5344CB8AC3E}">
        <p14:creationId xmlns:p14="http://schemas.microsoft.com/office/powerpoint/2010/main" val="1194733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1948" y="-18288"/>
            <a:ext cx="7711871"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6713" y="975087"/>
            <a:ext cx="4130675" cy="382372"/>
          </a:xfrm>
        </p:spPr>
        <p:txBody>
          <a:bodyPr lIns="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6713" y="1414021"/>
            <a:ext cx="4130675" cy="3300853"/>
          </a:xfrm>
        </p:spPr>
        <p:txBody>
          <a:bodyPr lIns="0"/>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975087"/>
            <a:ext cx="4129087" cy="38237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414021"/>
            <a:ext cx="4129087" cy="3300853"/>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83456C-603C-4015-990A-830DFF089803}" type="datetime1">
              <a:rPr lang="en-US" smtClean="0"/>
              <a:t>8/1/2022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4235580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A87461-EACE-4E33-A43D-795C5F9CE025}" type="datetime1">
              <a:rPr lang="en-US" smtClean="0"/>
              <a:t>8/1/2022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27977321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Blank_No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A9827C0B-57E8-470C-889C-315E741D0591}" type="slidenum">
              <a:rPr lang="en-US" smtClean="0"/>
              <a:pPr/>
              <a:t>‹#›</a:t>
            </a:fld>
            <a:endParaRPr lang="en-US" dirty="0"/>
          </a:p>
        </p:txBody>
      </p:sp>
    </p:spTree>
    <p:extLst>
      <p:ext uri="{BB962C8B-B14F-4D97-AF65-F5344CB8AC3E}">
        <p14:creationId xmlns:p14="http://schemas.microsoft.com/office/powerpoint/2010/main" val="342672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SUBTITLE_Content">
    <p:spTree>
      <p:nvGrpSpPr>
        <p:cNvPr id="1" name=""/>
        <p:cNvGrpSpPr/>
        <p:nvPr/>
      </p:nvGrpSpPr>
      <p:grpSpPr>
        <a:xfrm>
          <a:off x="0" y="0"/>
          <a:ext cx="0" cy="0"/>
          <a:chOff x="0" y="0"/>
          <a:chExt cx="0" cy="0"/>
        </a:xfrm>
      </p:grpSpPr>
      <p:sp>
        <p:nvSpPr>
          <p:cNvPr id="2" name="Title 1"/>
          <p:cNvSpPr>
            <a:spLocks noGrp="1"/>
          </p:cNvSpPr>
          <p:nvPr>
            <p:ph type="title"/>
          </p:nvPr>
        </p:nvSpPr>
        <p:spPr>
          <a:xfrm>
            <a:off x="261735" y="-18662"/>
            <a:ext cx="7690777" cy="581891"/>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270BFC-A020-4B59-81B5-21C157B8DB79}" type="datetime1">
              <a:rPr lang="en-US" smtClean="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9827C0B-57E8-470C-889C-315E741D0591}" type="slidenum">
              <a:rPr lang="en-US" smtClean="0"/>
              <a:pPr/>
              <a:t>‹#›</a:t>
            </a:fld>
            <a:endParaRPr lang="en-US" dirty="0"/>
          </a:p>
        </p:txBody>
      </p:sp>
      <p:sp>
        <p:nvSpPr>
          <p:cNvPr id="8" name="Text Placeholder 4"/>
          <p:cNvSpPr>
            <a:spLocks noGrp="1"/>
          </p:cNvSpPr>
          <p:nvPr>
            <p:ph type="body" sz="quarter" idx="13" hasCustomPrompt="1"/>
          </p:nvPr>
        </p:nvSpPr>
        <p:spPr>
          <a:xfrm>
            <a:off x="260925" y="445470"/>
            <a:ext cx="8458200" cy="369332"/>
          </a:xfrm>
        </p:spPr>
        <p:txBody>
          <a:bodyPr wrap="square">
            <a:spAutoFit/>
          </a:bodyPr>
          <a:lstStyle>
            <a:lvl1pPr marL="0" indent="0">
              <a:spcBef>
                <a:spcPts val="0"/>
              </a:spcBef>
              <a:buFontTx/>
              <a:buNone/>
              <a:defRPr b="0" i="0">
                <a:solidFill>
                  <a:schemeClr val="bg1"/>
                </a:solidFill>
                <a:latin typeface="+mj-lt"/>
              </a:defRPr>
            </a:lvl1pPr>
          </a:lstStyle>
          <a:p>
            <a:pPr lvl="0"/>
            <a:r>
              <a:rPr lang="en-US" dirty="0"/>
              <a:t>Subtitle</a:t>
            </a:r>
          </a:p>
        </p:txBody>
      </p:sp>
      <p:sp>
        <p:nvSpPr>
          <p:cNvPr id="9" name="Content Placeholder 2"/>
          <p:cNvSpPr>
            <a:spLocks noGrp="1"/>
          </p:cNvSpPr>
          <p:nvPr>
            <p:ph idx="1"/>
          </p:nvPr>
        </p:nvSpPr>
        <p:spPr>
          <a:xfrm>
            <a:off x="257772" y="979597"/>
            <a:ext cx="8548047" cy="3754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367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Line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35" y="26667"/>
            <a:ext cx="7690777" cy="857250"/>
          </a:xfrm>
        </p:spPr>
        <p:txBody>
          <a:bodyPr/>
          <a:lstStyle>
            <a:lvl1pPr>
              <a:lnSpc>
                <a:spcPts val="2600"/>
              </a:lnSpc>
              <a:defRPr/>
            </a:lvl1pPr>
          </a:lstStyle>
          <a:p>
            <a:r>
              <a:rPr lang="en-US" dirty="0"/>
              <a:t>Click to edit Master title style</a:t>
            </a:r>
            <a:br>
              <a:rPr lang="en-US" dirty="0"/>
            </a:br>
            <a:r>
              <a:rPr lang="en-US" dirty="0"/>
              <a:t>Two Lines</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AAED9C-09EF-48A5-8AFF-191CB397976D}"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1319988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1735" y="-18288"/>
            <a:ext cx="7690777" cy="85725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9EC374-5FC3-445D-A500-81BC6A574ED6}" type="datetime1">
              <a:rPr lang="en-US" smtClean="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665815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Subtitle_NO CONTENT">
    <p:spTree>
      <p:nvGrpSpPr>
        <p:cNvPr id="1" name=""/>
        <p:cNvGrpSpPr/>
        <p:nvPr/>
      </p:nvGrpSpPr>
      <p:grpSpPr>
        <a:xfrm>
          <a:off x="0" y="0"/>
          <a:ext cx="0" cy="0"/>
          <a:chOff x="0" y="0"/>
          <a:chExt cx="0" cy="0"/>
        </a:xfrm>
      </p:grpSpPr>
      <p:sp>
        <p:nvSpPr>
          <p:cNvPr id="2" name="Title 1"/>
          <p:cNvSpPr>
            <a:spLocks noGrp="1"/>
          </p:cNvSpPr>
          <p:nvPr>
            <p:ph type="title"/>
          </p:nvPr>
        </p:nvSpPr>
        <p:spPr>
          <a:xfrm>
            <a:off x="261735" y="-18662"/>
            <a:ext cx="7690777" cy="581891"/>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270BFC-A020-4B59-81B5-21C157B8DB79}" type="datetime1">
              <a:rPr lang="en-US" smtClean="0"/>
              <a:t>8/1/2022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9827C0B-57E8-470C-889C-315E741D0591}" type="slidenum">
              <a:rPr lang="en-US" smtClean="0"/>
              <a:pPr/>
              <a:t>‹#›</a:t>
            </a:fld>
            <a:endParaRPr lang="en-US" dirty="0"/>
          </a:p>
        </p:txBody>
      </p:sp>
      <p:sp>
        <p:nvSpPr>
          <p:cNvPr id="8" name="Text Placeholder 4"/>
          <p:cNvSpPr>
            <a:spLocks noGrp="1"/>
          </p:cNvSpPr>
          <p:nvPr>
            <p:ph type="body" sz="quarter" idx="13" hasCustomPrompt="1"/>
          </p:nvPr>
        </p:nvSpPr>
        <p:spPr>
          <a:xfrm>
            <a:off x="260925" y="445470"/>
            <a:ext cx="8458200" cy="369332"/>
          </a:xfrm>
        </p:spPr>
        <p:txBody>
          <a:bodyPr wrap="square">
            <a:spAutoFit/>
          </a:bodyPr>
          <a:lstStyle>
            <a:lvl1pPr marL="0" indent="0">
              <a:spcBef>
                <a:spcPts val="0"/>
              </a:spcBef>
              <a:buFontTx/>
              <a:buNone/>
              <a:defRPr b="0" i="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36559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Line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1735" y="30587"/>
            <a:ext cx="7690777" cy="857250"/>
          </a:xfrm>
        </p:spPr>
        <p:txBody>
          <a:bodyPr/>
          <a:lstStyle>
            <a:lvl1pPr>
              <a:lnSpc>
                <a:spcPts val="2600"/>
              </a:lnSpc>
              <a:defRPr/>
            </a:lvl1pPr>
          </a:lstStyle>
          <a:p>
            <a:r>
              <a:rPr lang="en-US" dirty="0"/>
              <a:t>Click to edit Master title style</a:t>
            </a:r>
            <a:br>
              <a:rPr lang="en-US" dirty="0"/>
            </a:br>
            <a:r>
              <a:rPr lang="en-US" dirty="0"/>
              <a:t>Two Lines</a:t>
            </a:r>
          </a:p>
        </p:txBody>
      </p:sp>
      <p:sp>
        <p:nvSpPr>
          <p:cNvPr id="4" name="Date Placeholder 3"/>
          <p:cNvSpPr>
            <a:spLocks noGrp="1"/>
          </p:cNvSpPr>
          <p:nvPr>
            <p:ph type="dt" sz="half" idx="10"/>
          </p:nvPr>
        </p:nvSpPr>
        <p:spPr/>
        <p:txBody>
          <a:bodyPr/>
          <a:lstStyle/>
          <a:p>
            <a:fld id="{D5AAED9C-09EF-48A5-8AFF-191CB397976D}"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spTree>
    <p:extLst>
      <p:ext uri="{BB962C8B-B14F-4D97-AF65-F5344CB8AC3E}">
        <p14:creationId xmlns:p14="http://schemas.microsoft.com/office/powerpoint/2010/main" val="976948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MPC LP 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sp>
        <p:nvSpPr>
          <p:cNvPr id="4" name="Date Placeholder 3"/>
          <p:cNvSpPr>
            <a:spLocks noGrp="1"/>
          </p:cNvSpPr>
          <p:nvPr>
            <p:ph type="dt" sz="half" idx="10"/>
          </p:nvPr>
        </p:nvSpPr>
        <p:spPr/>
        <p:txBody>
          <a:bodyPr/>
          <a:lstStyle/>
          <a:p>
            <a:fld id="{18D86753-1C07-49A8-A474-9B524F5D0E03}"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51119"/>
          </a:xfrm>
          <a:prstGeom prst="rect">
            <a:avLst/>
          </a:prstGeom>
        </p:spPr>
      </p:pic>
      <p:sp>
        <p:nvSpPr>
          <p:cNvPr id="8" name="Rectangle 7"/>
          <p:cNvSpPr/>
          <p:nvPr userDrawn="1"/>
        </p:nvSpPr>
        <p:spPr>
          <a:xfrm>
            <a:off x="0" y="3151573"/>
            <a:ext cx="9144000" cy="161573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60363" y="3181177"/>
            <a:ext cx="8451850" cy="757382"/>
          </a:xfrm>
        </p:spPr>
        <p:txBody>
          <a:bodyPr/>
          <a:lstStyle>
            <a:lvl1pPr algn="ct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360363" y="3846457"/>
            <a:ext cx="8451850" cy="493568"/>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12" name="Group 15"/>
          <p:cNvGrpSpPr>
            <a:grpSpLocks/>
          </p:cNvGrpSpPr>
          <p:nvPr userDrawn="1"/>
        </p:nvGrpSpPr>
        <p:grpSpPr bwMode="auto">
          <a:xfrm>
            <a:off x="652528" y="519211"/>
            <a:ext cx="3601972" cy="647255"/>
            <a:chOff x="990600" y="3122613"/>
            <a:chExt cx="7067593" cy="1270000"/>
          </a:xfrm>
        </p:grpSpPr>
        <p:pic>
          <p:nvPicPr>
            <p:cNvPr id="13" name="Picture 49"/>
            <p:cNvPicPr>
              <a:picLocks noChangeAspect="1" noChangeArrowheads="1"/>
            </p:cNvPicPr>
            <p:nvPr/>
          </p:nvPicPr>
          <p:blipFill>
            <a:blip r:embed="rId3" cstate="print"/>
            <a:srcRect/>
            <a:stretch>
              <a:fillRect/>
            </a:stretch>
          </p:blipFill>
          <p:spPr bwMode="auto">
            <a:xfrm>
              <a:off x="990600" y="3122613"/>
              <a:ext cx="1735620" cy="1270000"/>
            </a:xfrm>
            <a:prstGeom prst="rect">
              <a:avLst/>
            </a:prstGeom>
            <a:noFill/>
            <a:ln w="9525">
              <a:noFill/>
              <a:miter lim="800000"/>
              <a:headEnd/>
              <a:tailEnd/>
            </a:ln>
          </p:spPr>
        </p:pic>
        <p:pic>
          <p:nvPicPr>
            <p:cNvPr id="14" name="Picture 12" descr="MPC LP Text.png"/>
            <p:cNvPicPr>
              <a:picLocks noChangeAspect="1"/>
            </p:cNvPicPr>
            <p:nvPr/>
          </p:nvPicPr>
          <p:blipFill>
            <a:blip r:embed="rId4" cstate="print"/>
            <a:srcRect/>
            <a:stretch>
              <a:fillRect/>
            </a:stretch>
          </p:blipFill>
          <p:spPr bwMode="auto">
            <a:xfrm>
              <a:off x="2849242" y="3337560"/>
              <a:ext cx="5208951" cy="908214"/>
            </a:xfrm>
            <a:prstGeom prst="rect">
              <a:avLst/>
            </a:prstGeom>
            <a:noFill/>
            <a:ln w="9525">
              <a:noFill/>
              <a:miter lim="800000"/>
              <a:headEnd/>
              <a:tailEnd/>
            </a:ln>
          </p:spPr>
        </p:pic>
      </p:grpSp>
    </p:spTree>
    <p:extLst>
      <p:ext uri="{BB962C8B-B14F-4D97-AF65-F5344CB8AC3E}">
        <p14:creationId xmlns:p14="http://schemas.microsoft.com/office/powerpoint/2010/main" val="1193817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L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D86753-1C07-49A8-A474-9B524F5D0E03}"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5" y="0"/>
            <a:ext cx="9144000" cy="5151119"/>
          </a:xfrm>
          <a:prstGeom prst="rect">
            <a:avLst/>
          </a:prstGeom>
        </p:spPr>
      </p:pic>
      <p:sp>
        <p:nvSpPr>
          <p:cNvPr id="8" name="Rectangle 7"/>
          <p:cNvSpPr/>
          <p:nvPr userDrawn="1"/>
        </p:nvSpPr>
        <p:spPr>
          <a:xfrm>
            <a:off x="0" y="3151573"/>
            <a:ext cx="9144000" cy="161573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60363" y="3181177"/>
            <a:ext cx="8451850" cy="757382"/>
          </a:xfrm>
        </p:spPr>
        <p:txBody>
          <a:bodyPr/>
          <a:lstStyle>
            <a:lvl1pPr algn="ctr">
              <a:defRPr>
                <a:solidFill>
                  <a:schemeClr val="bg1"/>
                </a:solidFill>
              </a:defRPr>
            </a:lvl1pPr>
          </a:lstStyle>
          <a:p>
            <a:r>
              <a:rPr lang="en-US"/>
              <a:t>Click to edit Master title style</a:t>
            </a:r>
          </a:p>
        </p:txBody>
      </p:sp>
      <p:sp>
        <p:nvSpPr>
          <p:cNvPr id="3" name="Subtitle 2"/>
          <p:cNvSpPr>
            <a:spLocks noGrp="1"/>
          </p:cNvSpPr>
          <p:nvPr>
            <p:ph type="subTitle" idx="1"/>
          </p:nvPr>
        </p:nvSpPr>
        <p:spPr>
          <a:xfrm>
            <a:off x="360363" y="3846457"/>
            <a:ext cx="8451850" cy="493568"/>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grpSp>
        <p:nvGrpSpPr>
          <p:cNvPr id="12" name="Group 15"/>
          <p:cNvGrpSpPr>
            <a:grpSpLocks/>
          </p:cNvGrpSpPr>
          <p:nvPr userDrawn="1"/>
        </p:nvGrpSpPr>
        <p:grpSpPr bwMode="auto">
          <a:xfrm>
            <a:off x="482846" y="293337"/>
            <a:ext cx="3248428" cy="583725"/>
            <a:chOff x="990600" y="3122613"/>
            <a:chExt cx="7067593" cy="1270000"/>
          </a:xfrm>
        </p:grpSpPr>
        <p:pic>
          <p:nvPicPr>
            <p:cNvPr id="13" name="Picture 49"/>
            <p:cNvPicPr>
              <a:picLocks noChangeAspect="1" noChangeArrowheads="1"/>
            </p:cNvPicPr>
            <p:nvPr/>
          </p:nvPicPr>
          <p:blipFill>
            <a:blip r:embed="rId3" cstate="print"/>
            <a:srcRect/>
            <a:stretch>
              <a:fillRect/>
            </a:stretch>
          </p:blipFill>
          <p:spPr bwMode="auto">
            <a:xfrm>
              <a:off x="990600" y="3122613"/>
              <a:ext cx="1735620" cy="1270000"/>
            </a:xfrm>
            <a:prstGeom prst="rect">
              <a:avLst/>
            </a:prstGeom>
            <a:noFill/>
            <a:ln w="9525">
              <a:noFill/>
              <a:miter lim="800000"/>
              <a:headEnd/>
              <a:tailEnd/>
            </a:ln>
          </p:spPr>
        </p:pic>
        <p:pic>
          <p:nvPicPr>
            <p:cNvPr id="14" name="Picture 12" descr="MPC LP Text.png"/>
            <p:cNvPicPr>
              <a:picLocks noChangeAspect="1"/>
            </p:cNvPicPr>
            <p:nvPr/>
          </p:nvPicPr>
          <p:blipFill>
            <a:blip r:embed="rId4" cstate="print"/>
            <a:srcRect/>
            <a:stretch>
              <a:fillRect/>
            </a:stretch>
          </p:blipFill>
          <p:spPr bwMode="auto">
            <a:xfrm>
              <a:off x="2849242" y="3337560"/>
              <a:ext cx="5208951" cy="908214"/>
            </a:xfrm>
            <a:prstGeom prst="rect">
              <a:avLst/>
            </a:prstGeom>
            <a:noFill/>
            <a:ln w="9525">
              <a:noFill/>
              <a:miter lim="800000"/>
              <a:headEnd/>
              <a:tailEnd/>
            </a:ln>
          </p:spPr>
        </p:pic>
      </p:grpSp>
    </p:spTree>
    <p:extLst>
      <p:ext uri="{BB962C8B-B14F-4D97-AF65-F5344CB8AC3E}">
        <p14:creationId xmlns:p14="http://schemas.microsoft.com/office/powerpoint/2010/main" val="13444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Brand 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8D86753-1C07-49A8-A474-9B524F5D0E03}" type="datetime1">
              <a:rPr lang="en-US" smtClean="0"/>
              <a:t>8/1/2022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9827C0B-57E8-470C-889C-315E741D0591}" type="slidenum">
              <a:rPr lang="en-US" smtClean="0"/>
              <a:t>‹#›</a:t>
            </a:fld>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27" b="445"/>
          <a:stretch/>
        </p:blipFill>
        <p:spPr>
          <a:xfrm>
            <a:off x="0" y="-1"/>
            <a:ext cx="9144000" cy="5143501"/>
          </a:xfrm>
          <a:prstGeom prst="rect">
            <a:avLst/>
          </a:prstGeom>
        </p:spPr>
      </p:pic>
      <p:sp>
        <p:nvSpPr>
          <p:cNvPr id="8" name="Rectangle 7"/>
          <p:cNvSpPr/>
          <p:nvPr userDrawn="1"/>
        </p:nvSpPr>
        <p:spPr>
          <a:xfrm>
            <a:off x="0" y="3151573"/>
            <a:ext cx="9144000" cy="161573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186259" y="3181177"/>
            <a:ext cx="5625953" cy="757382"/>
          </a:xfrm>
        </p:spPr>
        <p:txBody>
          <a:bodyPr/>
          <a:lstStyle>
            <a:lvl1pPr algn="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186259" y="3846457"/>
            <a:ext cx="5625953" cy="493568"/>
          </a:xfrm>
        </p:spPr>
        <p:txBody>
          <a:bodyPr/>
          <a:lstStyle>
            <a:lvl1pPr marL="0" indent="0" algn="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3" name="Picture 51"/>
          <p:cNvPicPr>
            <a:picLocks noChangeAspect="1" noChangeArrowheads="1"/>
          </p:cNvPicPr>
          <p:nvPr userDrawn="1"/>
        </p:nvPicPr>
        <p:blipFill>
          <a:blip r:embed="rId3" cstate="print"/>
          <a:srcRect/>
          <a:stretch>
            <a:fillRect/>
          </a:stretch>
        </p:blipFill>
        <p:spPr bwMode="auto">
          <a:xfrm>
            <a:off x="633948" y="3419769"/>
            <a:ext cx="1470976" cy="1076814"/>
          </a:xfrm>
          <a:prstGeom prst="rect">
            <a:avLst/>
          </a:prstGeom>
          <a:noFill/>
          <a:ln w="9525">
            <a:noFill/>
            <a:miter lim="800000"/>
            <a:headEnd/>
            <a:tailEnd/>
          </a:ln>
        </p:spPr>
      </p:pic>
    </p:spTree>
    <p:extLst>
      <p:ext uri="{BB962C8B-B14F-4D97-AF65-F5344CB8AC3E}">
        <p14:creationId xmlns:p14="http://schemas.microsoft.com/office/powerpoint/2010/main" val="4176756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w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857750"/>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2E48E7-BB46-4A7D-B1D2-7AF41AB0FA37}" type="datetime1">
              <a:rPr lang="en-US" smtClean="0"/>
              <a:t>8/1/2022</a:t>
            </a:fld>
            <a:endParaRPr lang="en-US" dirty="0"/>
          </a:p>
        </p:txBody>
      </p:sp>
      <p:sp>
        <p:nvSpPr>
          <p:cNvPr id="5" name="Footer Placeholder 4"/>
          <p:cNvSpPr>
            <a:spLocks noGrp="1"/>
          </p:cNvSpPr>
          <p:nvPr>
            <p:ph type="ftr" sz="quarter" idx="3"/>
          </p:nvPr>
        </p:nvSpPr>
        <p:spPr>
          <a:xfrm>
            <a:off x="3124200" y="4857750"/>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9" name="Rectangle 8"/>
          <p:cNvSpPr/>
          <p:nvPr userDrawn="1"/>
        </p:nvSpPr>
        <p:spPr>
          <a:xfrm>
            <a:off x="0" y="4854011"/>
            <a:ext cx="9144000" cy="289489"/>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userDrawn="1"/>
        </p:nvSpPr>
        <p:spPr>
          <a:xfrm>
            <a:off x="0" y="4795260"/>
            <a:ext cx="9144000" cy="36576"/>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userDrawn="1"/>
        </p:nvSpPr>
        <p:spPr>
          <a:xfrm>
            <a:off x="0" y="1"/>
            <a:ext cx="9144000" cy="8341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8" name="Rectangle 7"/>
          <p:cNvSpPr/>
          <p:nvPr userDrawn="1"/>
        </p:nvSpPr>
        <p:spPr>
          <a:xfrm>
            <a:off x="0" y="853699"/>
            <a:ext cx="9144000" cy="36576"/>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261735" y="-18662"/>
            <a:ext cx="7690777"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7772" y="980625"/>
            <a:ext cx="8548047" cy="3753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442036" y="4859623"/>
            <a:ext cx="466428" cy="273844"/>
          </a:xfrm>
          <a:prstGeom prst="rect">
            <a:avLst/>
          </a:prstGeom>
        </p:spPr>
        <p:txBody>
          <a:bodyPr vert="horz" lIns="91440" tIns="45720" rIns="91440" bIns="45720" rtlCol="0" anchor="ctr"/>
          <a:lstStyle>
            <a:lvl1pPr algn="r">
              <a:defRPr sz="1100">
                <a:solidFill>
                  <a:schemeClr val="bg1"/>
                </a:solidFill>
              </a:defRPr>
            </a:lvl1pPr>
          </a:lstStyle>
          <a:p>
            <a:fld id="{A9827C0B-57E8-470C-889C-315E741D0591}" type="slidenum">
              <a:rPr lang="en-US" smtClean="0"/>
              <a:pPr/>
              <a:t>‹#›</a:t>
            </a:fld>
            <a:endParaRPr lang="en-US" dirty="0"/>
          </a:p>
        </p:txBody>
      </p:sp>
      <p:pic>
        <p:nvPicPr>
          <p:cNvPr id="11" name="Picture 51"/>
          <p:cNvPicPr>
            <a:picLocks noChangeAspect="1" noChangeArrowheads="1"/>
          </p:cNvPicPr>
          <p:nvPr userDrawn="1"/>
        </p:nvPicPr>
        <p:blipFill>
          <a:blip r:embed="rId19" cstate="print"/>
          <a:srcRect/>
          <a:stretch>
            <a:fillRect/>
          </a:stretch>
        </p:blipFill>
        <p:spPr bwMode="auto">
          <a:xfrm>
            <a:off x="8226812" y="224287"/>
            <a:ext cx="600987" cy="439947"/>
          </a:xfrm>
          <a:prstGeom prst="rect">
            <a:avLst/>
          </a:prstGeom>
          <a:noFill/>
          <a:ln w="9525">
            <a:noFill/>
            <a:miter lim="800000"/>
            <a:headEnd/>
            <a:tailEnd/>
          </a:ln>
        </p:spPr>
      </p:pic>
    </p:spTree>
    <p:extLst>
      <p:ext uri="{BB962C8B-B14F-4D97-AF65-F5344CB8AC3E}">
        <p14:creationId xmlns:p14="http://schemas.microsoft.com/office/powerpoint/2010/main" val="3346162301"/>
      </p:ext>
    </p:extLst>
  </p:cSld>
  <p:clrMap bg1="lt1" tx1="dk1" bg2="lt2" tx2="dk2" accent1="accent1" accent2="accent2" accent3="accent3" accent4="accent4" accent5="accent5" accent6="accent6" hlink="hlink" folHlink="folHlink"/>
  <p:sldLayoutIdLst>
    <p:sldLayoutId id="2147483650" r:id="rId1"/>
    <p:sldLayoutId id="2147483658" r:id="rId2"/>
    <p:sldLayoutId id="2147483657" r:id="rId3"/>
    <p:sldLayoutId id="2147483654" r:id="rId4"/>
    <p:sldLayoutId id="2147483660" r:id="rId5"/>
    <p:sldLayoutId id="2147483661" r:id="rId6"/>
    <p:sldLayoutId id="2147483649" r:id="rId7"/>
    <p:sldLayoutId id="2147483666" r:id="rId8"/>
    <p:sldLayoutId id="2147483665" r:id="rId9"/>
    <p:sldLayoutId id="2147483664" r:id="rId10"/>
    <p:sldLayoutId id="2147483667" r:id="rId11"/>
    <p:sldLayoutId id="2147483652" r:id="rId12"/>
    <p:sldLayoutId id="2147483662" r:id="rId13"/>
    <p:sldLayoutId id="2147483663" r:id="rId14"/>
    <p:sldLayoutId id="2147483653" r:id="rId15"/>
    <p:sldLayoutId id="2147483655" r:id="rId16"/>
    <p:sldLayoutId id="2147483656" r:id="rId17"/>
  </p:sldLayoutIdLst>
  <p:hf hdr="0" ftr="0" dt="0"/>
  <p:txStyles>
    <p:titleStyle>
      <a:lvl1pPr algn="l" defTabSz="914400" rtl="0" eaLnBrk="1" latinLnBrk="0" hangingPunct="1">
        <a:spcBef>
          <a:spcPct val="0"/>
        </a:spcBef>
        <a:buNone/>
        <a:defRPr sz="2400" b="1" kern="1200">
          <a:solidFill>
            <a:schemeClr val="bg1"/>
          </a:solidFill>
          <a:latin typeface="+mj-lt"/>
          <a:ea typeface="+mj-ea"/>
          <a:cs typeface="+mj-cs"/>
        </a:defRPr>
      </a:lvl1pPr>
    </p:titleStyle>
    <p:bodyStyle>
      <a:lvl1pPr marL="230188" indent="-230188" algn="l" defTabSz="914400" rtl="0" eaLnBrk="1" latinLnBrk="0" hangingPunct="1">
        <a:spcBef>
          <a:spcPts val="600"/>
        </a:spcBef>
        <a:buClr>
          <a:srgbClr val="C00000"/>
        </a:buClr>
        <a:buFont typeface="Wingdings" panose="05000000000000000000" pitchFamily="2" charset="2"/>
        <a:buChar char="l"/>
        <a:defRPr sz="1800" kern="1200">
          <a:solidFill>
            <a:schemeClr val="tx1"/>
          </a:solidFill>
          <a:latin typeface="+mn-lt"/>
          <a:ea typeface="+mn-ea"/>
          <a:cs typeface="+mn-cs"/>
        </a:defRPr>
      </a:lvl1pPr>
      <a:lvl2pPr marL="517525" indent="-176213" algn="l" defTabSz="914400" rtl="0" eaLnBrk="1" latinLnBrk="0" hangingPunct="1">
        <a:spcBef>
          <a:spcPts val="600"/>
        </a:spcBef>
        <a:buClr>
          <a:srgbClr val="C00000"/>
        </a:buClr>
        <a:buFont typeface="Arial" panose="020B0604020202020204" pitchFamily="34" charset="0"/>
        <a:buChar char="–"/>
        <a:defRPr sz="1600" kern="1200">
          <a:solidFill>
            <a:schemeClr val="tx1"/>
          </a:solidFill>
          <a:latin typeface="+mn-lt"/>
          <a:ea typeface="+mn-ea"/>
          <a:cs typeface="+mn-cs"/>
        </a:defRPr>
      </a:lvl2pPr>
      <a:lvl3pPr marL="684213" indent="-111125" algn="l" defTabSz="914400" rtl="0" eaLnBrk="1" latinLnBrk="0" hangingPunct="1">
        <a:spcBef>
          <a:spcPts val="600"/>
        </a:spcBef>
        <a:buClr>
          <a:srgbClr val="C00000"/>
        </a:buClr>
        <a:buFont typeface="Arial" panose="020B0604020202020204" pitchFamily="34" charset="0"/>
        <a:buChar char="•"/>
        <a:defRPr sz="1400" kern="1200">
          <a:solidFill>
            <a:schemeClr val="tx1"/>
          </a:solidFill>
          <a:latin typeface="+mn-lt"/>
          <a:ea typeface="+mn-ea"/>
          <a:cs typeface="+mn-cs"/>
        </a:defRPr>
      </a:lvl3pPr>
      <a:lvl4pPr marL="914400" indent="-176213" algn="l" defTabSz="914400" rtl="0" eaLnBrk="1" latinLnBrk="0" hangingPunct="1">
        <a:spcBef>
          <a:spcPts val="600"/>
        </a:spcBef>
        <a:buClr>
          <a:srgbClr val="C00000"/>
        </a:buClr>
        <a:buFont typeface="Arial" panose="020B0604020202020204" pitchFamily="34" charset="0"/>
        <a:buChar char="•"/>
        <a:tabLst/>
        <a:defRPr sz="1400" kern="1200">
          <a:solidFill>
            <a:schemeClr val="tx1"/>
          </a:solidFill>
          <a:latin typeface="+mn-lt"/>
          <a:ea typeface="+mn-ea"/>
          <a:cs typeface="+mn-cs"/>
        </a:defRPr>
      </a:lvl4pPr>
      <a:lvl5pPr marL="1144588" indent="-174625" algn="l" defTabSz="914400" rtl="0" eaLnBrk="1" latinLnBrk="0" hangingPunct="1">
        <a:spcBef>
          <a:spcPts val="600"/>
        </a:spcBef>
        <a:buClr>
          <a:srgbClr val="C00000"/>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5.jp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Noah Hahn’s Co-Op Presentation</a:t>
            </a:r>
          </a:p>
        </p:txBody>
      </p:sp>
      <p:sp>
        <p:nvSpPr>
          <p:cNvPr id="6" name="Subtitle 5"/>
          <p:cNvSpPr>
            <a:spLocks noGrp="1"/>
          </p:cNvSpPr>
          <p:nvPr>
            <p:ph type="subTitle" idx="1"/>
          </p:nvPr>
        </p:nvSpPr>
        <p:spPr/>
        <p:txBody>
          <a:bodyPr>
            <a:normAutofit fontScale="70000" lnSpcReduction="20000"/>
          </a:bodyPr>
          <a:lstStyle/>
          <a:p>
            <a:r>
              <a:rPr lang="en-US" dirty="0"/>
              <a:t>Infrastructure IT</a:t>
            </a:r>
          </a:p>
          <a:p>
            <a:r>
              <a:rPr lang="en-US" dirty="0"/>
              <a:t>August 10, 2022</a:t>
            </a:r>
          </a:p>
          <a:p>
            <a:endParaRPr lang="en-US" dirty="0"/>
          </a:p>
        </p:txBody>
      </p:sp>
      <p:sp>
        <p:nvSpPr>
          <p:cNvPr id="4" name="Slide Number Placeholder 3"/>
          <p:cNvSpPr>
            <a:spLocks noGrp="1"/>
          </p:cNvSpPr>
          <p:nvPr>
            <p:ph type="sldNum" sz="quarter" idx="12"/>
          </p:nvPr>
        </p:nvSpPr>
        <p:spPr/>
        <p:txBody>
          <a:bodyPr/>
          <a:lstStyle/>
          <a:p>
            <a:fld id="{A9827C0B-57E8-470C-889C-315E741D0591}" type="slidenum">
              <a:rPr lang="en-US" smtClean="0"/>
              <a:t>1</a:t>
            </a:fld>
            <a:endParaRPr lang="en-US" dirty="0"/>
          </a:p>
        </p:txBody>
      </p:sp>
    </p:spTree>
    <p:extLst>
      <p:ext uri="{BB962C8B-B14F-4D97-AF65-F5344CB8AC3E}">
        <p14:creationId xmlns:p14="http://schemas.microsoft.com/office/powerpoint/2010/main" val="264466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0D4AD-659B-47F7-BFCB-69F4ABAE97DA}"/>
              </a:ext>
            </a:extLst>
          </p:cNvPr>
          <p:cNvSpPr>
            <a:spLocks noGrp="1"/>
          </p:cNvSpPr>
          <p:nvPr>
            <p:ph type="title"/>
          </p:nvPr>
        </p:nvSpPr>
        <p:spPr/>
        <p:txBody>
          <a:bodyPr/>
          <a:lstStyle/>
          <a:p>
            <a:r>
              <a:rPr lang="en-US" dirty="0"/>
              <a:t>Server/Software Upgrades</a:t>
            </a:r>
          </a:p>
        </p:txBody>
      </p:sp>
      <p:sp>
        <p:nvSpPr>
          <p:cNvPr id="3" name="Content Placeholder 2">
            <a:extLst>
              <a:ext uri="{FF2B5EF4-FFF2-40B4-BE49-F238E27FC236}">
                <a16:creationId xmlns:a16="http://schemas.microsoft.com/office/drawing/2014/main" id="{53D51B20-8619-420B-B07E-84553363B63C}"/>
              </a:ext>
            </a:extLst>
          </p:cNvPr>
          <p:cNvSpPr>
            <a:spLocks noGrp="1"/>
          </p:cNvSpPr>
          <p:nvPr>
            <p:ph idx="1"/>
          </p:nvPr>
        </p:nvSpPr>
        <p:spPr>
          <a:xfrm>
            <a:off x="293491" y="1159219"/>
            <a:ext cx="8548047" cy="3753300"/>
          </a:xfrm>
        </p:spPr>
        <p:txBody>
          <a:bodyPr/>
          <a:lstStyle/>
          <a:p>
            <a:r>
              <a:rPr lang="en-US" dirty="0"/>
              <a:t>Server upgrade/refresh</a:t>
            </a:r>
          </a:p>
          <a:p>
            <a:pPr lvl="1"/>
            <a:r>
              <a:rPr lang="en-US" dirty="0"/>
              <a:t>Built ten HP ProLiant Gen10 servers</a:t>
            </a:r>
          </a:p>
          <a:p>
            <a:pPr lvl="1"/>
            <a:r>
              <a:rPr lang="en-US" dirty="0"/>
              <a:t>Utilized Acronis Cyber Protect to re-image servers to new hardware</a:t>
            </a:r>
          </a:p>
          <a:p>
            <a:pPr lvl="2"/>
            <a:r>
              <a:rPr lang="en-US" dirty="0"/>
              <a:t>REG-WKS-Server ()</a:t>
            </a:r>
          </a:p>
          <a:p>
            <a:pPr lvl="2"/>
            <a:r>
              <a:rPr lang="en-US" dirty="0"/>
              <a:t>TXCOPC03 (OPC server)</a:t>
            </a:r>
          </a:p>
          <a:p>
            <a:r>
              <a:rPr lang="en-US" dirty="0"/>
              <a:t>Windows Server Security Patching</a:t>
            </a:r>
          </a:p>
          <a:p>
            <a:pPr lvl="1"/>
            <a:r>
              <a:rPr lang="en-US" dirty="0"/>
              <a:t>CSG4 (Cyber Security Group 4) for PI and other PI related servers</a:t>
            </a:r>
          </a:p>
          <a:p>
            <a:pPr lvl="1"/>
            <a:r>
              <a:rPr lang="en-US" dirty="0"/>
              <a:t>CSG2 (Cyber Security Group 2) for Emerson </a:t>
            </a:r>
            <a:r>
              <a:rPr lang="en-US" dirty="0" err="1"/>
              <a:t>DeltaV</a:t>
            </a:r>
            <a:r>
              <a:rPr lang="en-US" dirty="0"/>
              <a:t> DCS System</a:t>
            </a:r>
          </a:p>
          <a:p>
            <a:r>
              <a:rPr lang="en-US" dirty="0"/>
              <a:t>Upgraded VMWare vCenter server from 6.7 to 7.0</a:t>
            </a:r>
          </a:p>
          <a:p>
            <a:endParaRPr lang="en-US" dirty="0"/>
          </a:p>
          <a:p>
            <a:endParaRPr lang="en-US" dirty="0"/>
          </a:p>
        </p:txBody>
      </p:sp>
      <p:sp>
        <p:nvSpPr>
          <p:cNvPr id="4" name="Slide Number Placeholder 3">
            <a:extLst>
              <a:ext uri="{FF2B5EF4-FFF2-40B4-BE49-F238E27FC236}">
                <a16:creationId xmlns:a16="http://schemas.microsoft.com/office/drawing/2014/main" id="{1E9CFD5A-1BA0-432B-B57E-07DCA8408B6A}"/>
              </a:ext>
            </a:extLst>
          </p:cNvPr>
          <p:cNvSpPr>
            <a:spLocks noGrp="1"/>
          </p:cNvSpPr>
          <p:nvPr>
            <p:ph type="sldNum" sz="quarter" idx="12"/>
          </p:nvPr>
        </p:nvSpPr>
        <p:spPr/>
        <p:txBody>
          <a:bodyPr/>
          <a:lstStyle/>
          <a:p>
            <a:fld id="{A9827C0B-57E8-470C-889C-315E741D0591}" type="slidenum">
              <a:rPr lang="en-US" smtClean="0"/>
              <a:t>10</a:t>
            </a:fld>
            <a:endParaRPr lang="en-US" dirty="0"/>
          </a:p>
        </p:txBody>
      </p:sp>
    </p:spTree>
    <p:extLst>
      <p:ext uri="{BB962C8B-B14F-4D97-AF65-F5344CB8AC3E}">
        <p14:creationId xmlns:p14="http://schemas.microsoft.com/office/powerpoint/2010/main" val="158262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Experience Gained During Co-op Term</a:t>
            </a:r>
          </a:p>
        </p:txBody>
      </p:sp>
      <p:sp>
        <p:nvSpPr>
          <p:cNvPr id="3" name="Content Placeholder 2"/>
          <p:cNvSpPr>
            <a:spLocks noGrp="1"/>
          </p:cNvSpPr>
          <p:nvPr>
            <p:ph sz="half" idx="1"/>
          </p:nvPr>
        </p:nvSpPr>
        <p:spPr>
          <a:xfrm>
            <a:off x="372905" y="1150425"/>
            <a:ext cx="4199096" cy="3754950"/>
          </a:xfrm>
        </p:spPr>
        <p:txBody>
          <a:bodyPr/>
          <a:lstStyle/>
          <a:p>
            <a:r>
              <a:rPr lang="en-US" kern="0" dirty="0"/>
              <a:t>Tools:</a:t>
            </a:r>
          </a:p>
          <a:p>
            <a:pPr lvl="1"/>
            <a:r>
              <a:rPr lang="en-US" kern="0" dirty="0"/>
              <a:t>Visio (Network Diagraming)</a:t>
            </a:r>
          </a:p>
          <a:p>
            <a:pPr lvl="1"/>
            <a:r>
              <a:rPr lang="en-US" kern="0" dirty="0"/>
              <a:t>Putty (Remote Access)</a:t>
            </a:r>
          </a:p>
          <a:p>
            <a:pPr lvl="1"/>
            <a:r>
              <a:rPr lang="en-US" kern="0" dirty="0"/>
              <a:t>WSUS (Patching Tool)</a:t>
            </a:r>
          </a:p>
          <a:p>
            <a:pPr lvl="1"/>
            <a:r>
              <a:rPr lang="en-US" kern="0" dirty="0"/>
              <a:t>XIA (Asset Inventory)</a:t>
            </a:r>
          </a:p>
          <a:p>
            <a:pPr lvl="1"/>
            <a:r>
              <a:rPr lang="en-US" kern="0" dirty="0"/>
              <a:t>vCenter Server</a:t>
            </a:r>
          </a:p>
          <a:p>
            <a:pPr lvl="1"/>
            <a:r>
              <a:rPr lang="en-US" kern="0" dirty="0"/>
              <a:t>Acronis Cyber Protect (Backup/Restore)</a:t>
            </a:r>
          </a:p>
          <a:p>
            <a:endParaRPr lang="en-US" dirty="0"/>
          </a:p>
        </p:txBody>
      </p:sp>
      <p:sp>
        <p:nvSpPr>
          <p:cNvPr id="4" name="Content Placeholder 3"/>
          <p:cNvSpPr>
            <a:spLocks noGrp="1"/>
          </p:cNvSpPr>
          <p:nvPr>
            <p:ph sz="half" idx="2"/>
          </p:nvPr>
        </p:nvSpPr>
        <p:spPr>
          <a:xfrm>
            <a:off x="4648199" y="1179000"/>
            <a:ext cx="4125913" cy="3754950"/>
          </a:xfrm>
        </p:spPr>
        <p:txBody>
          <a:bodyPr/>
          <a:lstStyle/>
          <a:p>
            <a:r>
              <a:rPr lang="en-US" dirty="0"/>
              <a:t>Skills</a:t>
            </a:r>
          </a:p>
          <a:p>
            <a:pPr lvl="1"/>
            <a:r>
              <a:rPr lang="en-US" dirty="0"/>
              <a:t>Troubleshooting server OS issues</a:t>
            </a:r>
          </a:p>
          <a:p>
            <a:pPr lvl="1"/>
            <a:r>
              <a:rPr lang="en-US" dirty="0"/>
              <a:t>Configure and installing switches/firewalls</a:t>
            </a:r>
          </a:p>
          <a:p>
            <a:pPr lvl="1"/>
            <a:r>
              <a:rPr lang="en-US" dirty="0"/>
              <a:t>Collaborating with other teams</a:t>
            </a:r>
          </a:p>
          <a:p>
            <a:pPr lvl="1"/>
            <a:r>
              <a:rPr lang="en-US" dirty="0"/>
              <a:t>Creating network diagrams</a:t>
            </a:r>
          </a:p>
          <a:p>
            <a:pPr lvl="1"/>
            <a:r>
              <a:rPr lang="en-US" dirty="0"/>
              <a:t>Deeper network understanding</a:t>
            </a:r>
          </a:p>
        </p:txBody>
      </p:sp>
      <p:sp>
        <p:nvSpPr>
          <p:cNvPr id="5" name="Slide Number Placeholder 4"/>
          <p:cNvSpPr>
            <a:spLocks noGrp="1"/>
          </p:cNvSpPr>
          <p:nvPr>
            <p:ph type="sldNum" sz="quarter" idx="12"/>
          </p:nvPr>
        </p:nvSpPr>
        <p:spPr/>
        <p:txBody>
          <a:bodyPr/>
          <a:lstStyle/>
          <a:p>
            <a:fld id="{A9827C0B-57E8-470C-889C-315E741D0591}" type="slidenum">
              <a:rPr lang="en-US" smtClean="0"/>
              <a:t>11</a:t>
            </a:fld>
            <a:endParaRPr lang="en-US" dirty="0"/>
          </a:p>
        </p:txBody>
      </p:sp>
    </p:spTree>
    <p:extLst>
      <p:ext uri="{BB962C8B-B14F-4D97-AF65-F5344CB8AC3E}">
        <p14:creationId xmlns:p14="http://schemas.microsoft.com/office/powerpoint/2010/main" val="150344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Co-op Experience</a:t>
            </a:r>
          </a:p>
        </p:txBody>
      </p:sp>
      <p:sp>
        <p:nvSpPr>
          <p:cNvPr id="3" name="Content Placeholder 2"/>
          <p:cNvSpPr>
            <a:spLocks noGrp="1"/>
          </p:cNvSpPr>
          <p:nvPr>
            <p:ph idx="1"/>
          </p:nvPr>
        </p:nvSpPr>
        <p:spPr>
          <a:xfrm>
            <a:off x="350641" y="1194937"/>
            <a:ext cx="5540529" cy="3067500"/>
          </a:xfrm>
        </p:spPr>
        <p:txBody>
          <a:bodyPr>
            <a:normAutofit/>
          </a:bodyPr>
          <a:lstStyle/>
          <a:p>
            <a:r>
              <a:rPr lang="en-US" dirty="0"/>
              <a:t>What I liked about working at Marathon:</a:t>
            </a:r>
          </a:p>
          <a:p>
            <a:pPr lvl="1"/>
            <a:r>
              <a:rPr lang="en-US" dirty="0"/>
              <a:t>Work environment</a:t>
            </a:r>
          </a:p>
          <a:p>
            <a:pPr lvl="1"/>
            <a:r>
              <a:rPr lang="en-US" dirty="0"/>
              <a:t>Introduction to work force</a:t>
            </a:r>
          </a:p>
          <a:p>
            <a:r>
              <a:rPr lang="en-US" dirty="0"/>
              <a:t>What Marathon could improve for future co-ops:</a:t>
            </a:r>
          </a:p>
          <a:p>
            <a:pPr lvl="1"/>
            <a:r>
              <a:rPr lang="en-US" dirty="0"/>
              <a:t>More intern events</a:t>
            </a:r>
          </a:p>
          <a:p>
            <a:pPr lvl="1"/>
            <a:r>
              <a:rPr lang="en-US" dirty="0"/>
              <a:t>Better informed on the projects we will be working on</a:t>
            </a:r>
          </a:p>
          <a:p>
            <a:pPr lvl="1"/>
            <a:r>
              <a:rPr lang="en-US" dirty="0"/>
              <a:t>1-5 final rating scale on PDP</a:t>
            </a:r>
          </a:p>
        </p:txBody>
      </p:sp>
      <p:sp>
        <p:nvSpPr>
          <p:cNvPr id="4" name="Slide Number Placeholder 3"/>
          <p:cNvSpPr>
            <a:spLocks noGrp="1"/>
          </p:cNvSpPr>
          <p:nvPr>
            <p:ph type="sldNum" sz="quarter" idx="12"/>
          </p:nvPr>
        </p:nvSpPr>
        <p:spPr/>
        <p:txBody>
          <a:bodyPr/>
          <a:lstStyle/>
          <a:p>
            <a:fld id="{A9827C0B-57E8-470C-889C-315E741D0591}" type="slidenum">
              <a:rPr lang="en-US" smtClean="0"/>
              <a:t>12</a:t>
            </a:fld>
            <a:endParaRPr lang="en-US" dirty="0"/>
          </a:p>
        </p:txBody>
      </p:sp>
    </p:spTree>
    <p:extLst>
      <p:ext uri="{BB962C8B-B14F-4D97-AF65-F5344CB8AC3E}">
        <p14:creationId xmlns:p14="http://schemas.microsoft.com/office/powerpoint/2010/main" val="307136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
        <p:nvSpPr>
          <p:cNvPr id="2" name="Slide Number Placeholder 1"/>
          <p:cNvSpPr>
            <a:spLocks noGrp="1"/>
          </p:cNvSpPr>
          <p:nvPr>
            <p:ph type="sldNum" sz="quarter" idx="12"/>
          </p:nvPr>
        </p:nvSpPr>
        <p:spPr/>
        <p:txBody>
          <a:bodyPr/>
          <a:lstStyle/>
          <a:p>
            <a:fld id="{A9827C0B-57E8-470C-889C-315E741D0591}" type="slidenum">
              <a:rPr lang="en-US" smtClean="0"/>
              <a:t>13</a:t>
            </a:fld>
            <a:endParaRPr lang="en-US" dirty="0"/>
          </a:p>
        </p:txBody>
      </p:sp>
      <p:pic>
        <p:nvPicPr>
          <p:cNvPr id="5" name="Picture 2" descr="See the source image">
            <a:extLst>
              <a:ext uri="{FF2B5EF4-FFF2-40B4-BE49-F238E27FC236}">
                <a16:creationId xmlns:a16="http://schemas.microsoft.com/office/drawing/2014/main" id="{5F6610F4-6812-412C-A0D5-CB546596CD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053" y="1047424"/>
            <a:ext cx="3455894" cy="345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4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61735" y="-18662"/>
            <a:ext cx="7690777" cy="857250"/>
          </a:xfrm>
        </p:spPr>
        <p:txBody>
          <a:bodyPr anchor="ctr">
            <a:normAutofit/>
          </a:bodyPr>
          <a:lstStyle/>
          <a:p>
            <a:r>
              <a:rPr lang="en-US" dirty="0"/>
              <a:t>Background</a:t>
            </a:r>
          </a:p>
        </p:txBody>
      </p:sp>
      <p:sp>
        <p:nvSpPr>
          <p:cNvPr id="6" name="Content Placeholder 5"/>
          <p:cNvSpPr>
            <a:spLocks noGrp="1"/>
          </p:cNvSpPr>
          <p:nvPr>
            <p:ph sz="half" idx="1"/>
          </p:nvPr>
        </p:nvSpPr>
        <p:spPr>
          <a:xfrm>
            <a:off x="380048" y="1121850"/>
            <a:ext cx="4129087" cy="2226188"/>
          </a:xfrm>
        </p:spPr>
        <p:txBody>
          <a:bodyPr>
            <a:normAutofit/>
          </a:bodyPr>
          <a:lstStyle/>
          <a:p>
            <a:r>
              <a:rPr lang="en-US" dirty="0"/>
              <a:t>Noah Hahn</a:t>
            </a:r>
          </a:p>
          <a:p>
            <a:r>
              <a:rPr lang="en-US" dirty="0"/>
              <a:t>Incoming Junior at Texas A&amp;M</a:t>
            </a:r>
          </a:p>
          <a:p>
            <a:r>
              <a:rPr lang="en-US" dirty="0"/>
              <a:t>Majoring in Computer Engineering</a:t>
            </a:r>
          </a:p>
          <a:p>
            <a:r>
              <a:rPr lang="en-US" dirty="0"/>
              <a:t>First Co-op</a:t>
            </a:r>
          </a:p>
          <a:p>
            <a:r>
              <a:rPr lang="en-US" dirty="0"/>
              <a:t>Supervisor is John Smitherman</a:t>
            </a:r>
          </a:p>
          <a:p>
            <a:r>
              <a:rPr lang="en-US" dirty="0"/>
              <a:t>Mentor is Darren Hokanson</a:t>
            </a:r>
          </a:p>
          <a:p>
            <a:endParaRPr lang="en-US" dirty="0"/>
          </a:p>
          <a:p>
            <a:endParaRPr lang="en-US" dirty="0"/>
          </a:p>
        </p:txBody>
      </p:sp>
      <p:pic>
        <p:nvPicPr>
          <p:cNvPr id="1026" name="Picture 2" descr="See the source image">
            <a:extLst>
              <a:ext uri="{FF2B5EF4-FFF2-40B4-BE49-F238E27FC236}">
                <a16:creationId xmlns:a16="http://schemas.microsoft.com/office/drawing/2014/main" id="{EEE82F17-D872-4312-AE65-B071B64B5B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390357" y="1119800"/>
            <a:ext cx="2588418" cy="2232387"/>
          </a:xfrm>
          <a:prstGeom prst="rect">
            <a:avLst/>
          </a:prstGeom>
          <a:solidFill>
            <a:srgbClr val="FFFFFF"/>
          </a:solidFill>
        </p:spPr>
      </p:pic>
      <p:sp>
        <p:nvSpPr>
          <p:cNvPr id="4" name="Slide Number Placeholder 3"/>
          <p:cNvSpPr>
            <a:spLocks noGrp="1"/>
          </p:cNvSpPr>
          <p:nvPr>
            <p:ph type="sldNum" sz="quarter" idx="12"/>
          </p:nvPr>
        </p:nvSpPr>
        <p:spPr>
          <a:xfrm>
            <a:off x="8442036" y="4859623"/>
            <a:ext cx="466428" cy="273844"/>
          </a:xfrm>
        </p:spPr>
        <p:txBody>
          <a:bodyPr anchor="ctr">
            <a:normAutofit/>
          </a:bodyPr>
          <a:lstStyle/>
          <a:p>
            <a:pPr>
              <a:spcAft>
                <a:spcPts val="600"/>
              </a:spcAft>
            </a:pPr>
            <a:fld id="{A9827C0B-57E8-470C-889C-315E741D0591}" type="slidenum">
              <a:rPr lang="en-US" smtClean="0"/>
              <a:pPr>
                <a:spcAft>
                  <a:spcPts val="600"/>
                </a:spcAft>
              </a:pPr>
              <a:t>2</a:t>
            </a:fld>
            <a:endParaRPr lang="en-US"/>
          </a:p>
        </p:txBody>
      </p:sp>
    </p:spTree>
    <p:extLst>
      <p:ext uri="{BB962C8B-B14F-4D97-AF65-F5344CB8AC3E}">
        <p14:creationId xmlns:p14="http://schemas.microsoft.com/office/powerpoint/2010/main" val="39353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 Experience</a:t>
            </a:r>
          </a:p>
        </p:txBody>
      </p:sp>
      <p:sp>
        <p:nvSpPr>
          <p:cNvPr id="5" name="Content Placeholder 4"/>
          <p:cNvSpPr>
            <a:spLocks noGrp="1"/>
          </p:cNvSpPr>
          <p:nvPr>
            <p:ph sz="half" idx="1"/>
          </p:nvPr>
        </p:nvSpPr>
        <p:spPr/>
        <p:txBody>
          <a:bodyPr>
            <a:normAutofit/>
          </a:bodyPr>
          <a:lstStyle/>
          <a:p>
            <a:r>
              <a:rPr lang="en-US" dirty="0"/>
              <a:t>Coursework</a:t>
            </a:r>
          </a:p>
          <a:p>
            <a:pPr lvl="1"/>
            <a:r>
              <a:rPr lang="en-US" dirty="0"/>
              <a:t>Intro to Digital System Design (ECEN 248)</a:t>
            </a:r>
          </a:p>
          <a:p>
            <a:pPr lvl="1"/>
            <a:r>
              <a:rPr lang="en-US" dirty="0"/>
              <a:t>Electrical Circuit Theory (ECEN 214)</a:t>
            </a:r>
          </a:p>
          <a:p>
            <a:pPr lvl="1"/>
            <a:r>
              <a:rPr lang="en-US" dirty="0"/>
              <a:t>Program Design &amp; Concepts (CSCE 120)</a:t>
            </a:r>
          </a:p>
        </p:txBody>
      </p:sp>
      <p:sp>
        <p:nvSpPr>
          <p:cNvPr id="6" name="Content Placeholder 5"/>
          <p:cNvSpPr>
            <a:spLocks noGrp="1"/>
          </p:cNvSpPr>
          <p:nvPr>
            <p:ph sz="half" idx="2"/>
          </p:nvPr>
        </p:nvSpPr>
        <p:spPr>
          <a:xfrm>
            <a:off x="4719637" y="978975"/>
            <a:ext cx="4125913" cy="3754950"/>
          </a:xfrm>
        </p:spPr>
        <p:txBody>
          <a:bodyPr>
            <a:normAutofit/>
          </a:bodyPr>
          <a:lstStyle/>
          <a:p>
            <a:r>
              <a:rPr lang="en-US" dirty="0"/>
              <a:t>Languages:</a:t>
            </a:r>
          </a:p>
          <a:p>
            <a:pPr lvl="1"/>
            <a:r>
              <a:rPr lang="en-US" dirty="0"/>
              <a:t>C++</a:t>
            </a:r>
          </a:p>
          <a:p>
            <a:pPr lvl="1"/>
            <a:r>
              <a:rPr lang="en-US" dirty="0"/>
              <a:t>Windows Command Console</a:t>
            </a:r>
          </a:p>
        </p:txBody>
      </p:sp>
      <p:sp>
        <p:nvSpPr>
          <p:cNvPr id="4" name="Slide Number Placeholder 3"/>
          <p:cNvSpPr>
            <a:spLocks noGrp="1"/>
          </p:cNvSpPr>
          <p:nvPr>
            <p:ph type="sldNum" sz="quarter" idx="12"/>
          </p:nvPr>
        </p:nvSpPr>
        <p:spPr/>
        <p:txBody>
          <a:bodyPr/>
          <a:lstStyle/>
          <a:p>
            <a:fld id="{A9827C0B-57E8-470C-889C-315E741D0591}" type="slidenum">
              <a:rPr lang="en-US" smtClean="0"/>
              <a:t>3</a:t>
            </a:fld>
            <a:endParaRPr lang="en-US" dirty="0"/>
          </a:p>
        </p:txBody>
      </p:sp>
    </p:spTree>
    <p:extLst>
      <p:ext uri="{BB962C8B-B14F-4D97-AF65-F5344CB8AC3E}">
        <p14:creationId xmlns:p14="http://schemas.microsoft.com/office/powerpoint/2010/main" val="417893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Work</a:t>
            </a:r>
          </a:p>
        </p:txBody>
      </p:sp>
      <p:sp>
        <p:nvSpPr>
          <p:cNvPr id="3" name="Content Placeholder 2"/>
          <p:cNvSpPr>
            <a:spLocks noGrp="1"/>
          </p:cNvSpPr>
          <p:nvPr>
            <p:ph idx="1"/>
          </p:nvPr>
        </p:nvSpPr>
        <p:spPr>
          <a:xfrm>
            <a:off x="264916" y="1102069"/>
            <a:ext cx="8548047" cy="3753300"/>
          </a:xfrm>
        </p:spPr>
        <p:txBody>
          <a:bodyPr>
            <a:normAutofit/>
          </a:bodyPr>
          <a:lstStyle/>
          <a:p>
            <a:r>
              <a:rPr lang="en-US" dirty="0"/>
              <a:t>Alky 2 Analyzer Building</a:t>
            </a:r>
          </a:p>
          <a:p>
            <a:pPr lvl="1"/>
            <a:r>
              <a:rPr lang="en-US" dirty="0"/>
              <a:t>AIT</a:t>
            </a:r>
          </a:p>
          <a:p>
            <a:pPr lvl="1"/>
            <a:r>
              <a:rPr lang="en-US" dirty="0"/>
              <a:t>Diagram/Implementation</a:t>
            </a:r>
          </a:p>
          <a:p>
            <a:r>
              <a:rPr lang="en-US" dirty="0"/>
              <a:t>Foyer Compaq Cabinet Removed</a:t>
            </a:r>
          </a:p>
          <a:p>
            <a:pPr lvl="1"/>
            <a:r>
              <a:rPr lang="en-US" dirty="0"/>
              <a:t>Before/After</a:t>
            </a:r>
          </a:p>
          <a:p>
            <a:r>
              <a:rPr lang="en-US" dirty="0"/>
              <a:t>Server/Software Upgrades</a:t>
            </a:r>
          </a:p>
          <a:p>
            <a:pPr lvl="1"/>
            <a:r>
              <a:rPr lang="en-US" dirty="0"/>
              <a:t>Gen 8 Server Upgrade</a:t>
            </a:r>
          </a:p>
          <a:p>
            <a:pPr lvl="1"/>
            <a:r>
              <a:rPr lang="en-US" dirty="0"/>
              <a:t>Applied Patches</a:t>
            </a:r>
          </a:p>
          <a:p>
            <a:pPr lvl="1"/>
            <a:r>
              <a:rPr lang="en-US" dirty="0"/>
              <a:t>Upgraded VMWare vCenter server</a:t>
            </a:r>
          </a:p>
          <a:p>
            <a:pPr lvl="1"/>
            <a:endParaRPr lang="en-US" dirty="0"/>
          </a:p>
          <a:p>
            <a:pPr lvl="1"/>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A9827C0B-57E8-470C-889C-315E741D0591}" type="slidenum">
              <a:rPr lang="en-US" smtClean="0"/>
              <a:t>4</a:t>
            </a:fld>
            <a:endParaRPr lang="en-US" dirty="0"/>
          </a:p>
        </p:txBody>
      </p:sp>
    </p:spTree>
    <p:extLst>
      <p:ext uri="{BB962C8B-B14F-4D97-AF65-F5344CB8AC3E}">
        <p14:creationId xmlns:p14="http://schemas.microsoft.com/office/powerpoint/2010/main" val="2537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E76B-00EE-44DA-9F13-FCC79E2078B7}"/>
              </a:ext>
            </a:extLst>
          </p:cNvPr>
          <p:cNvSpPr>
            <a:spLocks noGrp="1"/>
          </p:cNvSpPr>
          <p:nvPr>
            <p:ph type="title"/>
          </p:nvPr>
        </p:nvSpPr>
        <p:spPr>
          <a:xfrm>
            <a:off x="261735" y="-18662"/>
            <a:ext cx="7690777" cy="857250"/>
          </a:xfrm>
        </p:spPr>
        <p:txBody>
          <a:bodyPr anchor="ctr">
            <a:normAutofit/>
          </a:bodyPr>
          <a:lstStyle/>
          <a:p>
            <a:r>
              <a:rPr lang="en-US" dirty="0"/>
              <a:t>Alky 2 Analyzer Building</a:t>
            </a:r>
          </a:p>
        </p:txBody>
      </p:sp>
      <p:sp>
        <p:nvSpPr>
          <p:cNvPr id="3" name="Content Placeholder 2">
            <a:extLst>
              <a:ext uri="{FF2B5EF4-FFF2-40B4-BE49-F238E27FC236}">
                <a16:creationId xmlns:a16="http://schemas.microsoft.com/office/drawing/2014/main" id="{EB805E17-FC5A-4A94-A579-C6DF679E7491}"/>
              </a:ext>
            </a:extLst>
          </p:cNvPr>
          <p:cNvSpPr>
            <a:spLocks noGrp="1"/>
          </p:cNvSpPr>
          <p:nvPr>
            <p:ph sz="half" idx="1"/>
          </p:nvPr>
        </p:nvSpPr>
        <p:spPr>
          <a:xfrm>
            <a:off x="351473" y="978975"/>
            <a:ext cx="4129087" cy="3754950"/>
          </a:xfrm>
        </p:spPr>
        <p:txBody>
          <a:bodyPr>
            <a:normAutofit/>
          </a:bodyPr>
          <a:lstStyle/>
          <a:p>
            <a:r>
              <a:rPr lang="en-US" dirty="0"/>
              <a:t>Introducing 2 additional analyzer transiters (AITs) to Pipe Stills 3B (PS3B)</a:t>
            </a:r>
          </a:p>
          <a:p>
            <a:r>
              <a:rPr lang="en-US" dirty="0"/>
              <a:t>Task:</a:t>
            </a:r>
          </a:p>
          <a:p>
            <a:pPr lvl="1"/>
            <a:r>
              <a:rPr lang="en-US" sz="1800" dirty="0"/>
              <a:t>Install and Configure 2 switches and a firewall into Input Output Room (IO Room)</a:t>
            </a:r>
            <a:endParaRPr lang="en-US" sz="1600" dirty="0"/>
          </a:p>
          <a:p>
            <a:pPr lvl="1"/>
            <a:r>
              <a:rPr lang="en-US" sz="1800" dirty="0"/>
              <a:t>Install and Configure 2 switches into Analyzer building</a:t>
            </a:r>
          </a:p>
          <a:p>
            <a:pPr lvl="1"/>
            <a:r>
              <a:rPr lang="en-US" sz="1800" dirty="0"/>
              <a:t>Tie all installed devices onto level 1 and 3 networks</a:t>
            </a:r>
          </a:p>
        </p:txBody>
      </p:sp>
      <p:sp>
        <p:nvSpPr>
          <p:cNvPr id="4" name="Slide Number Placeholder 3">
            <a:extLst>
              <a:ext uri="{FF2B5EF4-FFF2-40B4-BE49-F238E27FC236}">
                <a16:creationId xmlns:a16="http://schemas.microsoft.com/office/drawing/2014/main" id="{CF4419C4-008F-4711-848E-D55D8ED87FBD}"/>
              </a:ext>
            </a:extLst>
          </p:cNvPr>
          <p:cNvSpPr>
            <a:spLocks noGrp="1"/>
          </p:cNvSpPr>
          <p:nvPr>
            <p:ph type="sldNum" sz="quarter" idx="12"/>
          </p:nvPr>
        </p:nvSpPr>
        <p:spPr>
          <a:xfrm>
            <a:off x="8442036" y="4859623"/>
            <a:ext cx="466428" cy="273844"/>
          </a:xfrm>
        </p:spPr>
        <p:txBody>
          <a:bodyPr anchor="ctr">
            <a:normAutofit/>
          </a:bodyPr>
          <a:lstStyle/>
          <a:p>
            <a:pPr>
              <a:spcAft>
                <a:spcPts val="600"/>
              </a:spcAft>
            </a:pPr>
            <a:fld id="{A9827C0B-57E8-470C-889C-315E741D0591}" type="slidenum">
              <a:rPr lang="en-US" smtClean="0"/>
              <a:pPr>
                <a:spcAft>
                  <a:spcPts val="600"/>
                </a:spcAft>
              </a:pPr>
              <a:t>5</a:t>
            </a:fld>
            <a:endParaRPr lang="en-US"/>
          </a:p>
        </p:txBody>
      </p:sp>
      <p:pic>
        <p:nvPicPr>
          <p:cNvPr id="10" name="Picture 2" descr="See the source image">
            <a:extLst>
              <a:ext uri="{FF2B5EF4-FFF2-40B4-BE49-F238E27FC236}">
                <a16:creationId xmlns:a16="http://schemas.microsoft.com/office/drawing/2014/main" id="{4E57EAAE-C10A-40AB-B72F-0DF536AA9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3593" y="1268491"/>
            <a:ext cx="3918765" cy="26065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FCF516-5C17-4DA8-B4EB-D18879721C37}"/>
              </a:ext>
            </a:extLst>
          </p:cNvPr>
          <p:cNvSpPr txBox="1"/>
          <p:nvPr/>
        </p:nvSpPr>
        <p:spPr>
          <a:xfrm>
            <a:off x="6045958" y="3794078"/>
            <a:ext cx="2156345" cy="276999"/>
          </a:xfrm>
          <a:prstGeom prst="rect">
            <a:avLst/>
          </a:prstGeom>
          <a:noFill/>
        </p:spPr>
        <p:txBody>
          <a:bodyPr wrap="square" rtlCol="0">
            <a:spAutoFit/>
          </a:bodyPr>
          <a:lstStyle/>
          <a:p>
            <a:r>
              <a:rPr lang="en-US" sz="1200" dirty="0"/>
              <a:t>Analyzer Building</a:t>
            </a:r>
          </a:p>
        </p:txBody>
      </p:sp>
    </p:spTree>
    <p:extLst>
      <p:ext uri="{BB962C8B-B14F-4D97-AF65-F5344CB8AC3E}">
        <p14:creationId xmlns:p14="http://schemas.microsoft.com/office/powerpoint/2010/main" val="12550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F32A1-96B0-498B-9EA1-81F1CAFC5263}"/>
              </a:ext>
            </a:extLst>
          </p:cNvPr>
          <p:cNvSpPr>
            <a:spLocks noGrp="1"/>
          </p:cNvSpPr>
          <p:nvPr>
            <p:ph type="title"/>
          </p:nvPr>
        </p:nvSpPr>
        <p:spPr/>
        <p:txBody>
          <a:bodyPr/>
          <a:lstStyle/>
          <a:p>
            <a:r>
              <a:rPr lang="en-US" dirty="0"/>
              <a:t>Alky 2 Analyzer Building - AIT</a:t>
            </a:r>
          </a:p>
        </p:txBody>
      </p:sp>
      <p:sp>
        <p:nvSpPr>
          <p:cNvPr id="3" name="Content Placeholder 2">
            <a:extLst>
              <a:ext uri="{FF2B5EF4-FFF2-40B4-BE49-F238E27FC236}">
                <a16:creationId xmlns:a16="http://schemas.microsoft.com/office/drawing/2014/main" id="{BABD1B08-F519-4422-B9CB-5FBBA4031718}"/>
              </a:ext>
            </a:extLst>
          </p:cNvPr>
          <p:cNvSpPr>
            <a:spLocks noGrp="1"/>
          </p:cNvSpPr>
          <p:nvPr>
            <p:ph idx="1"/>
          </p:nvPr>
        </p:nvSpPr>
        <p:spPr>
          <a:xfrm>
            <a:off x="264917" y="1144931"/>
            <a:ext cx="5022888" cy="3753300"/>
          </a:xfrm>
        </p:spPr>
        <p:txBody>
          <a:bodyPr/>
          <a:lstStyle/>
          <a:p>
            <a:r>
              <a:rPr lang="en-US" dirty="0"/>
              <a:t>What are Analyzer Buildings for?</a:t>
            </a:r>
          </a:p>
          <a:p>
            <a:pPr lvl="1"/>
            <a:r>
              <a:rPr lang="en-US" dirty="0"/>
              <a:t>Brings Important information from field to engineers and board operators</a:t>
            </a:r>
          </a:p>
          <a:p>
            <a:pPr lvl="1"/>
            <a:r>
              <a:rPr lang="en-US" dirty="0"/>
              <a:t>More consistent, accurate and faster completion of engineering products</a:t>
            </a:r>
          </a:p>
          <a:p>
            <a:r>
              <a:rPr lang="en-US" dirty="0"/>
              <a:t>What is the purpose of this AIT?</a:t>
            </a:r>
          </a:p>
          <a:p>
            <a:pPr lvl="1"/>
            <a:r>
              <a:rPr lang="en-US" dirty="0"/>
              <a:t>Transmit data from PS3B cooling tower to Alky 2 and PS3B Control board</a:t>
            </a:r>
          </a:p>
          <a:p>
            <a:pPr lvl="1"/>
            <a:r>
              <a:rPr lang="en-US" dirty="0"/>
              <a:t>Allows Engineers to monitor Components (Methane, Propane, Propylene, etc.)</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019D26AD-7A4C-4EC9-9A59-3733FF9FA8BF}"/>
              </a:ext>
            </a:extLst>
          </p:cNvPr>
          <p:cNvSpPr>
            <a:spLocks noGrp="1"/>
          </p:cNvSpPr>
          <p:nvPr>
            <p:ph type="sldNum" sz="quarter" idx="12"/>
          </p:nvPr>
        </p:nvSpPr>
        <p:spPr/>
        <p:txBody>
          <a:bodyPr/>
          <a:lstStyle/>
          <a:p>
            <a:fld id="{A9827C0B-57E8-470C-889C-315E741D0591}" type="slidenum">
              <a:rPr lang="en-US" smtClean="0"/>
              <a:t>6</a:t>
            </a:fld>
            <a:endParaRPr lang="en-US" dirty="0"/>
          </a:p>
        </p:txBody>
      </p:sp>
      <p:pic>
        <p:nvPicPr>
          <p:cNvPr id="7" name="Picture 2" descr="See the source image">
            <a:extLst>
              <a:ext uri="{FF2B5EF4-FFF2-40B4-BE49-F238E27FC236}">
                <a16:creationId xmlns:a16="http://schemas.microsoft.com/office/drawing/2014/main" id="{C83E86BD-CDCA-4488-B2EB-206235D28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8050" y="1575638"/>
            <a:ext cx="2543986" cy="20227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413B94-03F4-40C7-84A6-8CF0BD51507C}"/>
              </a:ext>
            </a:extLst>
          </p:cNvPr>
          <p:cNvSpPr txBox="1"/>
          <p:nvPr/>
        </p:nvSpPr>
        <p:spPr>
          <a:xfrm>
            <a:off x="6195060" y="3543300"/>
            <a:ext cx="1593257" cy="276999"/>
          </a:xfrm>
          <a:prstGeom prst="rect">
            <a:avLst/>
          </a:prstGeom>
          <a:noFill/>
        </p:spPr>
        <p:txBody>
          <a:bodyPr wrap="none" rtlCol="0">
            <a:spAutoFit/>
          </a:bodyPr>
          <a:lstStyle/>
          <a:p>
            <a:r>
              <a:rPr lang="en-US" sz="1200" dirty="0"/>
              <a:t>Analyzer Transmitter</a:t>
            </a:r>
          </a:p>
        </p:txBody>
      </p:sp>
    </p:spTree>
    <p:extLst>
      <p:ext uri="{BB962C8B-B14F-4D97-AF65-F5344CB8AC3E}">
        <p14:creationId xmlns:p14="http://schemas.microsoft.com/office/powerpoint/2010/main" val="1288472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9F56-6282-4232-B7A7-ED063241CED4}"/>
              </a:ext>
            </a:extLst>
          </p:cNvPr>
          <p:cNvSpPr>
            <a:spLocks noGrp="1"/>
          </p:cNvSpPr>
          <p:nvPr>
            <p:ph type="title"/>
          </p:nvPr>
        </p:nvSpPr>
        <p:spPr/>
        <p:txBody>
          <a:bodyPr/>
          <a:lstStyle/>
          <a:p>
            <a:r>
              <a:rPr lang="en-US" dirty="0"/>
              <a:t>Alky 2 Analyzer Building – Diagram/Implementation</a:t>
            </a:r>
          </a:p>
        </p:txBody>
      </p:sp>
      <p:sp>
        <p:nvSpPr>
          <p:cNvPr id="4" name="Slide Number Placeholder 3">
            <a:extLst>
              <a:ext uri="{FF2B5EF4-FFF2-40B4-BE49-F238E27FC236}">
                <a16:creationId xmlns:a16="http://schemas.microsoft.com/office/drawing/2014/main" id="{5E9B0006-FCDC-4E32-9443-CFC6E3507844}"/>
              </a:ext>
            </a:extLst>
          </p:cNvPr>
          <p:cNvSpPr>
            <a:spLocks noGrp="1"/>
          </p:cNvSpPr>
          <p:nvPr>
            <p:ph type="sldNum" sz="quarter" idx="12"/>
          </p:nvPr>
        </p:nvSpPr>
        <p:spPr/>
        <p:txBody>
          <a:bodyPr/>
          <a:lstStyle/>
          <a:p>
            <a:fld id="{A9827C0B-57E8-470C-889C-315E741D0591}" type="slidenum">
              <a:rPr lang="en-US" smtClean="0"/>
              <a:t>7</a:t>
            </a:fld>
            <a:endParaRPr lang="en-US" dirty="0"/>
          </a:p>
        </p:txBody>
      </p:sp>
      <p:pic>
        <p:nvPicPr>
          <p:cNvPr id="10" name="Content Placeholder 9">
            <a:extLst>
              <a:ext uri="{FF2B5EF4-FFF2-40B4-BE49-F238E27FC236}">
                <a16:creationId xmlns:a16="http://schemas.microsoft.com/office/drawing/2014/main" id="{0366E00E-6EBD-4DF5-88B4-1D5A75F61843}"/>
              </a:ext>
            </a:extLst>
          </p:cNvPr>
          <p:cNvPicPr>
            <a:picLocks noGrp="1" noChangeAspect="1"/>
          </p:cNvPicPr>
          <p:nvPr>
            <p:ph idx="1"/>
          </p:nvPr>
        </p:nvPicPr>
        <p:blipFill>
          <a:blip r:embed="rId3"/>
          <a:stretch>
            <a:fillRect/>
          </a:stretch>
        </p:blipFill>
        <p:spPr>
          <a:xfrm>
            <a:off x="15093" y="931933"/>
            <a:ext cx="4389645" cy="3752850"/>
          </a:xfrm>
        </p:spPr>
      </p:pic>
      <p:pic>
        <p:nvPicPr>
          <p:cNvPr id="12" name="Picture 11" descr="A picture containing text, device, control panel&#10;&#10;Description automatically generated">
            <a:extLst>
              <a:ext uri="{FF2B5EF4-FFF2-40B4-BE49-F238E27FC236}">
                <a16:creationId xmlns:a16="http://schemas.microsoft.com/office/drawing/2014/main" id="{C8580ACC-A983-4DE2-A3C8-437682C13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481732" y="1779287"/>
            <a:ext cx="3129528" cy="2058142"/>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9DC117B7-0411-4CA6-BD70-AD230BCCD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3732" y="1243594"/>
            <a:ext cx="2347145" cy="3129527"/>
          </a:xfrm>
          <a:prstGeom prst="rect">
            <a:avLst/>
          </a:prstGeom>
        </p:spPr>
      </p:pic>
      <p:sp>
        <p:nvSpPr>
          <p:cNvPr id="21" name="TextBox 20">
            <a:extLst>
              <a:ext uri="{FF2B5EF4-FFF2-40B4-BE49-F238E27FC236}">
                <a16:creationId xmlns:a16="http://schemas.microsoft.com/office/drawing/2014/main" id="{A6D39263-7E0A-4669-99D7-E4292D7C0F0E}"/>
              </a:ext>
            </a:extLst>
          </p:cNvPr>
          <p:cNvSpPr txBox="1"/>
          <p:nvPr/>
        </p:nvSpPr>
        <p:spPr>
          <a:xfrm>
            <a:off x="5103306" y="4373121"/>
            <a:ext cx="800219" cy="276999"/>
          </a:xfrm>
          <a:prstGeom prst="rect">
            <a:avLst/>
          </a:prstGeom>
          <a:noFill/>
        </p:spPr>
        <p:txBody>
          <a:bodyPr wrap="none" rtlCol="0">
            <a:spAutoFit/>
          </a:bodyPr>
          <a:lstStyle/>
          <a:p>
            <a:r>
              <a:rPr lang="en-US" sz="1200" dirty="0"/>
              <a:t>IO Room</a:t>
            </a:r>
          </a:p>
        </p:txBody>
      </p:sp>
      <p:sp>
        <p:nvSpPr>
          <p:cNvPr id="22" name="TextBox 21">
            <a:extLst>
              <a:ext uri="{FF2B5EF4-FFF2-40B4-BE49-F238E27FC236}">
                <a16:creationId xmlns:a16="http://schemas.microsoft.com/office/drawing/2014/main" id="{3B6CB8EF-B385-455E-9F4D-0156D998A2DA}"/>
              </a:ext>
            </a:extLst>
          </p:cNvPr>
          <p:cNvSpPr txBox="1"/>
          <p:nvPr/>
        </p:nvSpPr>
        <p:spPr>
          <a:xfrm>
            <a:off x="7362655" y="4407784"/>
            <a:ext cx="1367682" cy="276999"/>
          </a:xfrm>
          <a:prstGeom prst="rect">
            <a:avLst/>
          </a:prstGeom>
          <a:noFill/>
        </p:spPr>
        <p:txBody>
          <a:bodyPr wrap="none" rtlCol="0">
            <a:spAutoFit/>
          </a:bodyPr>
          <a:lstStyle/>
          <a:p>
            <a:r>
              <a:rPr lang="en-US" sz="1200" dirty="0"/>
              <a:t>Analyzer Building</a:t>
            </a:r>
          </a:p>
        </p:txBody>
      </p:sp>
    </p:spTree>
    <p:extLst>
      <p:ext uri="{BB962C8B-B14F-4D97-AF65-F5344CB8AC3E}">
        <p14:creationId xmlns:p14="http://schemas.microsoft.com/office/powerpoint/2010/main" val="392884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44F1E-9995-4673-B227-89CA898D429D}"/>
              </a:ext>
            </a:extLst>
          </p:cNvPr>
          <p:cNvSpPr>
            <a:spLocks noGrp="1"/>
          </p:cNvSpPr>
          <p:nvPr>
            <p:ph type="title"/>
          </p:nvPr>
        </p:nvSpPr>
        <p:spPr/>
        <p:txBody>
          <a:bodyPr/>
          <a:lstStyle/>
          <a:p>
            <a:r>
              <a:rPr lang="en-US" dirty="0"/>
              <a:t>Network/Server Cabinet Consolidation</a:t>
            </a:r>
          </a:p>
        </p:txBody>
      </p:sp>
      <p:sp>
        <p:nvSpPr>
          <p:cNvPr id="3" name="Content Placeholder 2">
            <a:extLst>
              <a:ext uri="{FF2B5EF4-FFF2-40B4-BE49-F238E27FC236}">
                <a16:creationId xmlns:a16="http://schemas.microsoft.com/office/drawing/2014/main" id="{0EB1EDDA-713E-40DE-ADB1-B127A220D451}"/>
              </a:ext>
            </a:extLst>
          </p:cNvPr>
          <p:cNvSpPr>
            <a:spLocks noGrp="1"/>
          </p:cNvSpPr>
          <p:nvPr>
            <p:ph idx="1"/>
          </p:nvPr>
        </p:nvSpPr>
        <p:spPr>
          <a:xfrm>
            <a:off x="257773" y="980625"/>
            <a:ext cx="5197194" cy="3753300"/>
          </a:xfrm>
        </p:spPr>
        <p:txBody>
          <a:bodyPr vert="horz" lIns="91440" tIns="45720" rIns="91440" bIns="45720" rtlCol="0" anchor="t">
            <a:normAutofit fontScale="92500" lnSpcReduction="20000"/>
          </a:bodyPr>
          <a:lstStyle/>
          <a:p>
            <a:pPr marL="229870" indent="-229870"/>
            <a:r>
              <a:rPr lang="en-US" dirty="0"/>
              <a:t>Installation of 2 new cabinets for upcoming ABB project to house new equipment</a:t>
            </a:r>
          </a:p>
          <a:p>
            <a:pPr lvl="1" indent="-175895"/>
            <a:r>
              <a:rPr lang="en-US" dirty="0"/>
              <a:t>Old Compaq cabinet will need to be removed</a:t>
            </a:r>
            <a:endParaRPr lang="en-US" dirty="0">
              <a:cs typeface="Arial"/>
            </a:endParaRPr>
          </a:p>
          <a:p>
            <a:pPr marL="229870" indent="-229870"/>
            <a:r>
              <a:rPr lang="en-US" dirty="0"/>
              <a:t>Task:</a:t>
            </a:r>
            <a:endParaRPr lang="en-US" dirty="0">
              <a:cs typeface="Arial"/>
            </a:endParaRPr>
          </a:p>
          <a:p>
            <a:pPr lvl="1" indent="-175895"/>
            <a:r>
              <a:rPr lang="en-US" dirty="0"/>
              <a:t>Move workstations &amp; servers to a temporary location</a:t>
            </a:r>
            <a:endParaRPr lang="en-US" dirty="0">
              <a:cs typeface="Arial"/>
            </a:endParaRPr>
          </a:p>
          <a:p>
            <a:pPr lvl="1" indent="-175895"/>
            <a:r>
              <a:rPr lang="en-US" dirty="0"/>
              <a:t>Relocate all connections from switch in cabinet </a:t>
            </a:r>
            <a:endParaRPr lang="en-US" dirty="0">
              <a:cs typeface="Arial"/>
            </a:endParaRPr>
          </a:p>
          <a:p>
            <a:pPr marL="683895" lvl="2"/>
            <a:r>
              <a:rPr lang="en-US" dirty="0"/>
              <a:t>Houses critical systems (</a:t>
            </a:r>
            <a:r>
              <a:rPr lang="en-US" dirty="0" err="1"/>
              <a:t>Expertune</a:t>
            </a:r>
            <a:r>
              <a:rPr lang="en-US" dirty="0"/>
              <a:t>, </a:t>
            </a:r>
            <a:r>
              <a:rPr lang="en-US" dirty="0" err="1"/>
              <a:t>Triconex</a:t>
            </a:r>
            <a:r>
              <a:rPr lang="en-US" dirty="0"/>
              <a:t>, HRVOC Analyzers)</a:t>
            </a:r>
            <a:endParaRPr lang="en-US" dirty="0">
              <a:cs typeface="Arial"/>
            </a:endParaRPr>
          </a:p>
          <a:p>
            <a:pPr marL="229870" indent="-229870"/>
            <a:r>
              <a:rPr lang="en-US" dirty="0"/>
              <a:t>Solution:</a:t>
            </a:r>
            <a:endParaRPr lang="en-US" dirty="0">
              <a:cs typeface="Arial"/>
            </a:endParaRPr>
          </a:p>
          <a:p>
            <a:pPr lvl="1" indent="-175895"/>
            <a:r>
              <a:rPr lang="en-US" dirty="0"/>
              <a:t>Temporary switch allowed systems to stay active during installation of new cabinets</a:t>
            </a:r>
            <a:endParaRPr lang="en-US" dirty="0">
              <a:cs typeface="Arial"/>
            </a:endParaRPr>
          </a:p>
          <a:p>
            <a:pPr lvl="1" indent="-175895"/>
            <a:r>
              <a:rPr lang="en-US" dirty="0"/>
              <a:t>Worked with Process Support Team to monitor alarms</a:t>
            </a:r>
            <a:endParaRPr lang="en-US" dirty="0">
              <a:cs typeface="Arial"/>
            </a:endParaRPr>
          </a:p>
          <a:p>
            <a:pPr lvl="1" indent="-175895"/>
            <a:r>
              <a:rPr lang="en-US" dirty="0"/>
              <a:t>Worked With Fiber Team due to cables being run under the floor tiles</a:t>
            </a:r>
            <a:endParaRPr lang="en-US" dirty="0">
              <a:cs typeface="Arial"/>
            </a:endParaRPr>
          </a:p>
          <a:p>
            <a:pPr lvl="1" indent="-175895"/>
            <a:endParaRPr lang="en-US" dirty="0">
              <a:cs typeface="Arial"/>
            </a:endParaRPr>
          </a:p>
          <a:p>
            <a:pPr lvl="1" indent="-175895"/>
            <a:endParaRPr lang="en-US" dirty="0">
              <a:cs typeface="Arial"/>
            </a:endParaRPr>
          </a:p>
          <a:p>
            <a:pPr marL="229870" indent="-229870"/>
            <a:endParaRPr lang="en-US" dirty="0">
              <a:cs typeface="Arial"/>
            </a:endParaRPr>
          </a:p>
        </p:txBody>
      </p:sp>
      <p:sp>
        <p:nvSpPr>
          <p:cNvPr id="4" name="Slide Number Placeholder 3">
            <a:extLst>
              <a:ext uri="{FF2B5EF4-FFF2-40B4-BE49-F238E27FC236}">
                <a16:creationId xmlns:a16="http://schemas.microsoft.com/office/drawing/2014/main" id="{7D17C070-16D5-432D-BE74-1B1969E16700}"/>
              </a:ext>
            </a:extLst>
          </p:cNvPr>
          <p:cNvSpPr>
            <a:spLocks noGrp="1"/>
          </p:cNvSpPr>
          <p:nvPr>
            <p:ph type="sldNum" sz="quarter" idx="12"/>
          </p:nvPr>
        </p:nvSpPr>
        <p:spPr/>
        <p:txBody>
          <a:bodyPr/>
          <a:lstStyle/>
          <a:p>
            <a:fld id="{A9827C0B-57E8-470C-889C-315E741D0591}" type="slidenum">
              <a:rPr lang="en-US" smtClean="0"/>
              <a:t>8</a:t>
            </a:fld>
            <a:endParaRPr lang="en-US" dirty="0"/>
          </a:p>
        </p:txBody>
      </p:sp>
      <p:pic>
        <p:nvPicPr>
          <p:cNvPr id="6" name="Picture 5" descr="A picture containing text, floor, indoor, wall&#10;&#10;Description automatically generated">
            <a:extLst>
              <a:ext uri="{FF2B5EF4-FFF2-40B4-BE49-F238E27FC236}">
                <a16:creationId xmlns:a16="http://schemas.microsoft.com/office/drawing/2014/main" id="{03C43D81-6834-45AB-AE5B-3F663BEC4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3884" y="1168717"/>
            <a:ext cx="2999855" cy="3128963"/>
          </a:xfrm>
          <a:prstGeom prst="rect">
            <a:avLst/>
          </a:prstGeom>
        </p:spPr>
      </p:pic>
    </p:spTree>
    <p:extLst>
      <p:ext uri="{BB962C8B-B14F-4D97-AF65-F5344CB8AC3E}">
        <p14:creationId xmlns:p14="http://schemas.microsoft.com/office/powerpoint/2010/main" val="522392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C002-AA3F-4CEC-A320-7821F185A8C0}"/>
              </a:ext>
            </a:extLst>
          </p:cNvPr>
          <p:cNvSpPr>
            <a:spLocks noGrp="1"/>
          </p:cNvSpPr>
          <p:nvPr>
            <p:ph type="title"/>
          </p:nvPr>
        </p:nvSpPr>
        <p:spPr/>
        <p:txBody>
          <a:bodyPr/>
          <a:lstStyle/>
          <a:p>
            <a:r>
              <a:rPr lang="en-US" dirty="0"/>
              <a:t>Foyer Compact Cabinet Removed – Before/After</a:t>
            </a:r>
          </a:p>
        </p:txBody>
      </p:sp>
      <p:pic>
        <p:nvPicPr>
          <p:cNvPr id="6" name="Content Placeholder 5" descr="A picture containing text, cable, connector&#10;&#10;Description automatically generated">
            <a:extLst>
              <a:ext uri="{FF2B5EF4-FFF2-40B4-BE49-F238E27FC236}">
                <a16:creationId xmlns:a16="http://schemas.microsoft.com/office/drawing/2014/main" id="{3190BEEB-F6CD-42A2-97D6-FC6386759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155" y="1046589"/>
            <a:ext cx="4441185" cy="3359675"/>
          </a:xfrm>
        </p:spPr>
      </p:pic>
      <p:sp>
        <p:nvSpPr>
          <p:cNvPr id="4" name="Slide Number Placeholder 3">
            <a:extLst>
              <a:ext uri="{FF2B5EF4-FFF2-40B4-BE49-F238E27FC236}">
                <a16:creationId xmlns:a16="http://schemas.microsoft.com/office/drawing/2014/main" id="{0933E846-095B-42AB-BDF1-7FAFE2E977E7}"/>
              </a:ext>
            </a:extLst>
          </p:cNvPr>
          <p:cNvSpPr>
            <a:spLocks noGrp="1"/>
          </p:cNvSpPr>
          <p:nvPr>
            <p:ph type="sldNum" sz="quarter" idx="12"/>
          </p:nvPr>
        </p:nvSpPr>
        <p:spPr/>
        <p:txBody>
          <a:bodyPr/>
          <a:lstStyle/>
          <a:p>
            <a:fld id="{A9827C0B-57E8-470C-889C-315E741D0591}" type="slidenum">
              <a:rPr lang="en-US" smtClean="0"/>
              <a:t>9</a:t>
            </a:fld>
            <a:endParaRPr lang="en-US" dirty="0"/>
          </a:p>
        </p:txBody>
      </p:sp>
      <p:pic>
        <p:nvPicPr>
          <p:cNvPr id="8" name="Picture 7">
            <a:extLst>
              <a:ext uri="{FF2B5EF4-FFF2-40B4-BE49-F238E27FC236}">
                <a16:creationId xmlns:a16="http://schemas.microsoft.com/office/drawing/2014/main" id="{72399E92-BF49-458C-9B1D-09BCF2F26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5174505" y="1426115"/>
            <a:ext cx="3523874" cy="2642906"/>
          </a:xfrm>
          <a:prstGeom prst="rect">
            <a:avLst/>
          </a:prstGeom>
        </p:spPr>
      </p:pic>
    </p:spTree>
    <p:extLst>
      <p:ext uri="{BB962C8B-B14F-4D97-AF65-F5344CB8AC3E}">
        <p14:creationId xmlns:p14="http://schemas.microsoft.com/office/powerpoint/2010/main" val="1899209754"/>
      </p:ext>
    </p:extLst>
  </p:cSld>
  <p:clrMapOvr>
    <a:masterClrMapping/>
  </p:clrMapOvr>
</p:sld>
</file>

<file path=ppt/theme/theme1.xml><?xml version="1.0" encoding="utf-8"?>
<a:theme xmlns:a="http://schemas.openxmlformats.org/drawingml/2006/main" name="Office Theme">
  <a:themeElements>
    <a:clrScheme name="MOC_Colors_2010A">
      <a:dk1>
        <a:srgbClr val="000000"/>
      </a:dk1>
      <a:lt1>
        <a:srgbClr val="FFFFFF"/>
      </a:lt1>
      <a:dk2>
        <a:srgbClr val="0060AE"/>
      </a:dk2>
      <a:lt2>
        <a:srgbClr val="FFCC00"/>
      </a:lt2>
      <a:accent1>
        <a:srgbClr val="ED174F"/>
      </a:accent1>
      <a:accent2>
        <a:srgbClr val="FFFF66"/>
      </a:accent2>
      <a:accent3>
        <a:srgbClr val="9933FF"/>
      </a:accent3>
      <a:accent4>
        <a:srgbClr val="33CC33"/>
      </a:accent4>
      <a:accent5>
        <a:srgbClr val="6699FF"/>
      </a:accent5>
      <a:accent6>
        <a:srgbClr val="FF9933"/>
      </a:accent6>
      <a:hlink>
        <a:srgbClr val="00307F"/>
      </a:hlink>
      <a:folHlink>
        <a:srgbClr val="4C90FF"/>
      </a:folHlink>
    </a:clrScheme>
    <a:fontScheme name="MPLX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o-op Presentation Example 16x9 (002).potx  -  Read-Only" id="{CD5777B4-4216-460D-ABFD-74F63E90EA89}" vid="{302D7B5C-71E6-4A41-B729-2A0DF1D5A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954317A9A16104BA70F21D06D856C8D" ma:contentTypeVersion="10" ma:contentTypeDescription="Create a new document." ma:contentTypeScope="" ma:versionID="9458f67a141569dc0f460a35d7bff5c8">
  <xsd:schema xmlns:xsd="http://www.w3.org/2001/XMLSchema" xmlns:xs="http://www.w3.org/2001/XMLSchema" xmlns:p="http://schemas.microsoft.com/office/2006/metadata/properties" xmlns:ns3="8fa87d46-25f7-4522-9c2b-1d810ee55b86" targetNamespace="http://schemas.microsoft.com/office/2006/metadata/properties" ma:root="true" ma:fieldsID="00df5851267b7beaa0c10ebf2aacac21" ns3:_="">
    <xsd:import namespace="8fa87d46-25f7-4522-9c2b-1d810ee55b8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a87d46-25f7-4522-9c2b-1d810ee55b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1C5E09B-7ACE-466A-8154-0611AE6CAE32}">
  <ds:schemaRefs>
    <ds:schemaRef ds:uri="http://schemas.microsoft.com/sharepoint/v3/contenttype/forms"/>
  </ds:schemaRefs>
</ds:datastoreItem>
</file>

<file path=customXml/itemProps2.xml><?xml version="1.0" encoding="utf-8"?>
<ds:datastoreItem xmlns:ds="http://schemas.openxmlformats.org/officeDocument/2006/customXml" ds:itemID="{C7884377-9488-4A43-BC97-42BA3A6200CD}">
  <ds:schemaRefs>
    <ds:schemaRef ds:uri="8fa87d46-25f7-4522-9c2b-1d810ee55b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958A03A-E5E3-4E39-AE38-BA6341C6776C}">
  <ds:schemaRefs>
    <ds:schemaRef ds:uri="8fa87d46-25f7-4522-9c2b-1d810ee55b8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Co-op Presentation Example 16x9</Template>
  <TotalTime>9052</TotalTime>
  <Words>1151</Words>
  <Application>Microsoft Office PowerPoint</Application>
  <PresentationFormat>On-screen Show (16:9)</PresentationFormat>
  <Paragraphs>138</Paragraphs>
  <Slides>13</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Wingdings</vt:lpstr>
      <vt:lpstr>Office Theme</vt:lpstr>
      <vt:lpstr>Noah Hahn’s Co-Op Presentation</vt:lpstr>
      <vt:lpstr>Background</vt:lpstr>
      <vt:lpstr>Prior Experience</vt:lpstr>
      <vt:lpstr>Overview of Work</vt:lpstr>
      <vt:lpstr>Alky 2 Analyzer Building</vt:lpstr>
      <vt:lpstr>Alky 2 Analyzer Building - AIT</vt:lpstr>
      <vt:lpstr>Alky 2 Analyzer Building – Diagram/Implementation</vt:lpstr>
      <vt:lpstr>Network/Server Cabinet Consolidation</vt:lpstr>
      <vt:lpstr>Foyer Compact Cabinet Removed – Before/After</vt:lpstr>
      <vt:lpstr>Server/Software Upgrades</vt:lpstr>
      <vt:lpstr>Experience Gained During Co-op Term</vt:lpstr>
      <vt:lpstr>My Co-op Experience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Noah Hahn’s Co-Op Presentation</dc:title>
  <dc:creator>Hahn, Noah C.</dc:creator>
  <cp:keywords/>
  <dc:description/>
  <cp:lastModifiedBy>Hahn, Noah C.</cp:lastModifiedBy>
  <cp:revision>15</cp:revision>
  <cp:lastPrinted>2015-02-20T17:39:31Z</cp:lastPrinted>
  <dcterms:created xsi:type="dcterms:W3CDTF">2022-07-26T18:14:03Z</dcterms:created>
  <dcterms:modified xsi:type="dcterms:W3CDTF">2022-08-02T17:25:08Z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0x0101008954317A9A16104BA70F21D06D856C8D</vt:lpwstr>
  </property>
  <property fmtid="{D5CDD505-2E9C-101B-9397-08002B2CF9AE}" pid="3" name="_dlc_policyId">
    <vt:lpwstr>0x01010053AE0AC4C17DAE4E8847B0D5EC1822B3|-1118241381</vt:lpwstr>
  </property>
  <property fmtid="{D5CDD505-2E9C-101B-9397-08002B2CF9AE}" pid="4" name="ItemRetentionFormula">
    <vt:lpwstr>&lt;formula id="Gimmal.SharePoint.Portal.FrameworkContentExpirationFormula" /&gt;</vt:lpwstr>
  </property>
  <property fmtid="{D5CDD505-2E9C-101B-9397-08002B2CF9AE}" pid="5" name="Result">
    <vt:lpwstr>&lt;?xml version="1.0" encoding="utf-16"?&gt;</vt:lpwstr>
  </property>
  <property fmtid="{D5CDD505-2E9C-101B-9397-08002B2CF9AE}" pid="6" name="Key Information Indicator_local">
    <vt:bool>false</vt:bool>
  </property>
  <property fmtid="{D5CDD505-2E9C-101B-9397-08002B2CF9AE}" pid="7" name="OTSyncedPermission">
    <vt:bool>false</vt:bool>
  </property>
  <property fmtid="{D5CDD505-2E9C-101B-9397-08002B2CF9AE}" pid="8" name="OTOriginalLink">
    <vt:lpwstr/>
  </property>
  <property fmtid="{D5CDD505-2E9C-101B-9397-08002B2CF9AE}" pid="9" name="DocumentStorageId">
    <vt:lpwstr/>
  </property>
  <property fmtid="{D5CDD505-2E9C-101B-9397-08002B2CF9AE}" pid="10" name="IconOverlay">
    <vt:lpwstr/>
  </property>
  <property fmtid="{D5CDD505-2E9C-101B-9397-08002B2CF9AE}" pid="11" name="Universities">
    <vt:lpwstr>*HIRE TEAM (Guidance Docs)*</vt:lpwstr>
  </property>
  <property fmtid="{D5CDD505-2E9C-101B-9397-08002B2CF9AE}" pid="12" name="University">
    <vt:lpwstr>4</vt:lpwstr>
  </property>
  <property fmtid="{D5CDD505-2E9C-101B-9397-08002B2CF9AE}" pid="13" name="framework_mbo_Result">
    <vt:lpwstr/>
  </property>
  <property fmtid="{D5CDD505-2E9C-101B-9397-08002B2CF9AE}" pid="14" name="Budget Type">
    <vt:lpwstr/>
  </property>
</Properties>
</file>